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83" r:id="rId2"/>
    <p:sldId id="292" r:id="rId3"/>
    <p:sldId id="276" r:id="rId4"/>
    <p:sldId id="277" r:id="rId5"/>
    <p:sldId id="291" r:id="rId6"/>
    <p:sldId id="265" r:id="rId7"/>
    <p:sldId id="278" r:id="rId8"/>
    <p:sldId id="290" r:id="rId9"/>
    <p:sldId id="270" r:id="rId10"/>
    <p:sldId id="287" r:id="rId11"/>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B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11" d="100"/>
          <a:sy n="111" d="100"/>
        </p:scale>
        <p:origin x="11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70269562356198"/>
          <c:y val="0.17030999699871427"/>
          <c:w val="0.85737805798130629"/>
          <c:h val="0.71336782547585198"/>
        </c:manualLayout>
      </c:layout>
      <c:barChart>
        <c:barDir val="col"/>
        <c:grouping val="clustered"/>
        <c:varyColors val="0"/>
        <c:ser>
          <c:idx val="0"/>
          <c:order val="0"/>
          <c:tx>
            <c:strRef>
              <c:f>Sheet1!$B$1</c:f>
              <c:strCache>
                <c:ptCount val="1"/>
                <c:pt idx="0">
                  <c:v>系列 1</c:v>
                </c:pt>
              </c:strCache>
            </c:strRef>
          </c:tx>
          <c:spPr>
            <a:solidFill>
              <a:srgbClr val="002060"/>
            </a:solidFill>
            <a:ln>
              <a:noFill/>
            </a:ln>
            <a:effectLst/>
          </c:spPr>
          <c:invertIfNegative val="0"/>
          <c:dLbls>
            <c:dLbl>
              <c:idx val="8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8E-480F-8F56-9845534B69A1}"/>
                </c:ext>
              </c:extLst>
            </c:dLbl>
            <c:dLbl>
              <c:idx val="20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8E-480F-8F56-9845534B69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Sheet1!$F$2:$F$286</c:f>
              <c:numCache>
                <c:formatCode>m"月"d"日"</c:formatCode>
                <c:ptCount val="285"/>
                <c:pt idx="0">
                  <c:v>43846</c:v>
                </c:pt>
                <c:pt idx="1">
                  <c:v>43847</c:v>
                </c:pt>
                <c:pt idx="2">
                  <c:v>43848</c:v>
                </c:pt>
                <c:pt idx="3">
                  <c:v>43849</c:v>
                </c:pt>
                <c:pt idx="4">
                  <c:v>43850</c:v>
                </c:pt>
                <c:pt idx="5">
                  <c:v>43851</c:v>
                </c:pt>
                <c:pt idx="6">
                  <c:v>43852</c:v>
                </c:pt>
                <c:pt idx="7">
                  <c:v>43853</c:v>
                </c:pt>
                <c:pt idx="8">
                  <c:v>43854</c:v>
                </c:pt>
                <c:pt idx="9">
                  <c:v>43855</c:v>
                </c:pt>
                <c:pt idx="10">
                  <c:v>43856</c:v>
                </c:pt>
                <c:pt idx="11">
                  <c:v>43857</c:v>
                </c:pt>
                <c:pt idx="12">
                  <c:v>43858</c:v>
                </c:pt>
                <c:pt idx="13">
                  <c:v>43859</c:v>
                </c:pt>
                <c:pt idx="14">
                  <c:v>43860</c:v>
                </c:pt>
                <c:pt idx="15">
                  <c:v>43861</c:v>
                </c:pt>
                <c:pt idx="16">
                  <c:v>43862</c:v>
                </c:pt>
                <c:pt idx="17">
                  <c:v>43863</c:v>
                </c:pt>
                <c:pt idx="18">
                  <c:v>43864</c:v>
                </c:pt>
                <c:pt idx="19">
                  <c:v>43865</c:v>
                </c:pt>
                <c:pt idx="20">
                  <c:v>43866</c:v>
                </c:pt>
                <c:pt idx="21">
                  <c:v>43867</c:v>
                </c:pt>
                <c:pt idx="22">
                  <c:v>43868</c:v>
                </c:pt>
                <c:pt idx="23">
                  <c:v>43869</c:v>
                </c:pt>
                <c:pt idx="24">
                  <c:v>43870</c:v>
                </c:pt>
                <c:pt idx="25">
                  <c:v>43871</c:v>
                </c:pt>
                <c:pt idx="26">
                  <c:v>43872</c:v>
                </c:pt>
                <c:pt idx="27">
                  <c:v>43873</c:v>
                </c:pt>
                <c:pt idx="28">
                  <c:v>43874</c:v>
                </c:pt>
                <c:pt idx="29">
                  <c:v>43875</c:v>
                </c:pt>
                <c:pt idx="30">
                  <c:v>43876</c:v>
                </c:pt>
                <c:pt idx="31">
                  <c:v>43877</c:v>
                </c:pt>
                <c:pt idx="32">
                  <c:v>43878</c:v>
                </c:pt>
                <c:pt idx="33">
                  <c:v>43879</c:v>
                </c:pt>
                <c:pt idx="34">
                  <c:v>43880</c:v>
                </c:pt>
                <c:pt idx="35">
                  <c:v>43881</c:v>
                </c:pt>
                <c:pt idx="36">
                  <c:v>43882</c:v>
                </c:pt>
                <c:pt idx="37">
                  <c:v>43883</c:v>
                </c:pt>
                <c:pt idx="38">
                  <c:v>43884</c:v>
                </c:pt>
                <c:pt idx="39">
                  <c:v>43885</c:v>
                </c:pt>
                <c:pt idx="40">
                  <c:v>43886</c:v>
                </c:pt>
                <c:pt idx="41">
                  <c:v>43887</c:v>
                </c:pt>
                <c:pt idx="42">
                  <c:v>43888</c:v>
                </c:pt>
                <c:pt idx="43">
                  <c:v>43889</c:v>
                </c:pt>
                <c:pt idx="44">
                  <c:v>43890</c:v>
                </c:pt>
                <c:pt idx="45">
                  <c:v>43891</c:v>
                </c:pt>
                <c:pt idx="46">
                  <c:v>43892</c:v>
                </c:pt>
                <c:pt idx="47">
                  <c:v>43893</c:v>
                </c:pt>
                <c:pt idx="48">
                  <c:v>43894</c:v>
                </c:pt>
                <c:pt idx="49">
                  <c:v>43895</c:v>
                </c:pt>
                <c:pt idx="50">
                  <c:v>43896</c:v>
                </c:pt>
                <c:pt idx="51">
                  <c:v>43897</c:v>
                </c:pt>
                <c:pt idx="52">
                  <c:v>43898</c:v>
                </c:pt>
                <c:pt idx="53">
                  <c:v>43899</c:v>
                </c:pt>
                <c:pt idx="54">
                  <c:v>43900</c:v>
                </c:pt>
                <c:pt idx="55">
                  <c:v>43901</c:v>
                </c:pt>
                <c:pt idx="56">
                  <c:v>43902</c:v>
                </c:pt>
                <c:pt idx="57">
                  <c:v>43903</c:v>
                </c:pt>
                <c:pt idx="58">
                  <c:v>43904</c:v>
                </c:pt>
                <c:pt idx="59">
                  <c:v>43905</c:v>
                </c:pt>
                <c:pt idx="60">
                  <c:v>43906</c:v>
                </c:pt>
                <c:pt idx="61">
                  <c:v>43907</c:v>
                </c:pt>
                <c:pt idx="62">
                  <c:v>43908</c:v>
                </c:pt>
                <c:pt idx="63">
                  <c:v>43909</c:v>
                </c:pt>
                <c:pt idx="64">
                  <c:v>43910</c:v>
                </c:pt>
                <c:pt idx="65">
                  <c:v>43911</c:v>
                </c:pt>
                <c:pt idx="66">
                  <c:v>43912</c:v>
                </c:pt>
                <c:pt idx="67">
                  <c:v>43913</c:v>
                </c:pt>
                <c:pt idx="68">
                  <c:v>43914</c:v>
                </c:pt>
                <c:pt idx="69">
                  <c:v>43915</c:v>
                </c:pt>
                <c:pt idx="70">
                  <c:v>43916</c:v>
                </c:pt>
                <c:pt idx="71">
                  <c:v>43917</c:v>
                </c:pt>
                <c:pt idx="72">
                  <c:v>43918</c:v>
                </c:pt>
                <c:pt idx="73">
                  <c:v>43919</c:v>
                </c:pt>
                <c:pt idx="74">
                  <c:v>43920</c:v>
                </c:pt>
                <c:pt idx="75">
                  <c:v>43921</c:v>
                </c:pt>
                <c:pt idx="76">
                  <c:v>43922</c:v>
                </c:pt>
                <c:pt idx="77">
                  <c:v>43923</c:v>
                </c:pt>
                <c:pt idx="78">
                  <c:v>43924</c:v>
                </c:pt>
                <c:pt idx="79">
                  <c:v>43925</c:v>
                </c:pt>
                <c:pt idx="80">
                  <c:v>43926</c:v>
                </c:pt>
                <c:pt idx="81">
                  <c:v>43927</c:v>
                </c:pt>
                <c:pt idx="82">
                  <c:v>43928</c:v>
                </c:pt>
                <c:pt idx="83">
                  <c:v>43929</c:v>
                </c:pt>
                <c:pt idx="84">
                  <c:v>43930</c:v>
                </c:pt>
                <c:pt idx="85">
                  <c:v>43931</c:v>
                </c:pt>
                <c:pt idx="86">
                  <c:v>43932</c:v>
                </c:pt>
                <c:pt idx="87">
                  <c:v>43933</c:v>
                </c:pt>
                <c:pt idx="88">
                  <c:v>43934</c:v>
                </c:pt>
                <c:pt idx="89">
                  <c:v>43935</c:v>
                </c:pt>
                <c:pt idx="90">
                  <c:v>43936</c:v>
                </c:pt>
                <c:pt idx="91">
                  <c:v>43937</c:v>
                </c:pt>
                <c:pt idx="92">
                  <c:v>43938</c:v>
                </c:pt>
                <c:pt idx="93">
                  <c:v>43939</c:v>
                </c:pt>
                <c:pt idx="94">
                  <c:v>43940</c:v>
                </c:pt>
                <c:pt idx="95">
                  <c:v>43941</c:v>
                </c:pt>
                <c:pt idx="96">
                  <c:v>43942</c:v>
                </c:pt>
                <c:pt idx="97">
                  <c:v>43943</c:v>
                </c:pt>
                <c:pt idx="98">
                  <c:v>43944</c:v>
                </c:pt>
                <c:pt idx="99">
                  <c:v>43945</c:v>
                </c:pt>
                <c:pt idx="100">
                  <c:v>43946</c:v>
                </c:pt>
                <c:pt idx="101">
                  <c:v>43947</c:v>
                </c:pt>
                <c:pt idx="102">
                  <c:v>43948</c:v>
                </c:pt>
                <c:pt idx="103">
                  <c:v>43949</c:v>
                </c:pt>
                <c:pt idx="104">
                  <c:v>43950</c:v>
                </c:pt>
                <c:pt idx="105">
                  <c:v>43951</c:v>
                </c:pt>
                <c:pt idx="106">
                  <c:v>43952</c:v>
                </c:pt>
                <c:pt idx="107">
                  <c:v>43953</c:v>
                </c:pt>
                <c:pt idx="108">
                  <c:v>43954</c:v>
                </c:pt>
                <c:pt idx="109">
                  <c:v>43955</c:v>
                </c:pt>
                <c:pt idx="110">
                  <c:v>43956</c:v>
                </c:pt>
                <c:pt idx="111">
                  <c:v>43957</c:v>
                </c:pt>
                <c:pt idx="112">
                  <c:v>43958</c:v>
                </c:pt>
                <c:pt idx="113">
                  <c:v>43959</c:v>
                </c:pt>
                <c:pt idx="114">
                  <c:v>43960</c:v>
                </c:pt>
                <c:pt idx="115">
                  <c:v>43961</c:v>
                </c:pt>
                <c:pt idx="116">
                  <c:v>43962</c:v>
                </c:pt>
                <c:pt idx="117">
                  <c:v>43963</c:v>
                </c:pt>
                <c:pt idx="118">
                  <c:v>43964</c:v>
                </c:pt>
                <c:pt idx="119">
                  <c:v>43965</c:v>
                </c:pt>
                <c:pt idx="120">
                  <c:v>43966</c:v>
                </c:pt>
                <c:pt idx="121">
                  <c:v>43967</c:v>
                </c:pt>
                <c:pt idx="122">
                  <c:v>43968</c:v>
                </c:pt>
                <c:pt idx="123">
                  <c:v>43969</c:v>
                </c:pt>
                <c:pt idx="124">
                  <c:v>43970</c:v>
                </c:pt>
                <c:pt idx="125">
                  <c:v>43971</c:v>
                </c:pt>
                <c:pt idx="126">
                  <c:v>43972</c:v>
                </c:pt>
                <c:pt idx="127">
                  <c:v>43973</c:v>
                </c:pt>
                <c:pt idx="128">
                  <c:v>43974</c:v>
                </c:pt>
                <c:pt idx="129">
                  <c:v>43975</c:v>
                </c:pt>
                <c:pt idx="130">
                  <c:v>43976</c:v>
                </c:pt>
                <c:pt idx="131">
                  <c:v>43977</c:v>
                </c:pt>
                <c:pt idx="132">
                  <c:v>43978</c:v>
                </c:pt>
                <c:pt idx="133">
                  <c:v>43979</c:v>
                </c:pt>
                <c:pt idx="134">
                  <c:v>43980</c:v>
                </c:pt>
                <c:pt idx="135">
                  <c:v>43981</c:v>
                </c:pt>
                <c:pt idx="136">
                  <c:v>43982</c:v>
                </c:pt>
                <c:pt idx="137">
                  <c:v>43983</c:v>
                </c:pt>
                <c:pt idx="138">
                  <c:v>43984</c:v>
                </c:pt>
                <c:pt idx="139">
                  <c:v>43985</c:v>
                </c:pt>
                <c:pt idx="140">
                  <c:v>43986</c:v>
                </c:pt>
                <c:pt idx="141">
                  <c:v>43987</c:v>
                </c:pt>
                <c:pt idx="142">
                  <c:v>43988</c:v>
                </c:pt>
                <c:pt idx="143">
                  <c:v>43989</c:v>
                </c:pt>
                <c:pt idx="144">
                  <c:v>43990</c:v>
                </c:pt>
                <c:pt idx="145">
                  <c:v>43991</c:v>
                </c:pt>
                <c:pt idx="146">
                  <c:v>43992</c:v>
                </c:pt>
                <c:pt idx="147">
                  <c:v>43993</c:v>
                </c:pt>
                <c:pt idx="148">
                  <c:v>43994</c:v>
                </c:pt>
                <c:pt idx="149">
                  <c:v>43995</c:v>
                </c:pt>
                <c:pt idx="150">
                  <c:v>43996</c:v>
                </c:pt>
                <c:pt idx="151">
                  <c:v>43997</c:v>
                </c:pt>
                <c:pt idx="152">
                  <c:v>43998</c:v>
                </c:pt>
                <c:pt idx="153">
                  <c:v>43999</c:v>
                </c:pt>
                <c:pt idx="154">
                  <c:v>44000</c:v>
                </c:pt>
                <c:pt idx="155">
                  <c:v>44001</c:v>
                </c:pt>
                <c:pt idx="156">
                  <c:v>44002</c:v>
                </c:pt>
                <c:pt idx="157">
                  <c:v>44003</c:v>
                </c:pt>
                <c:pt idx="158">
                  <c:v>44004</c:v>
                </c:pt>
                <c:pt idx="159">
                  <c:v>44005</c:v>
                </c:pt>
                <c:pt idx="160">
                  <c:v>44006</c:v>
                </c:pt>
                <c:pt idx="161">
                  <c:v>44007</c:v>
                </c:pt>
                <c:pt idx="162">
                  <c:v>44008</c:v>
                </c:pt>
                <c:pt idx="163">
                  <c:v>44009</c:v>
                </c:pt>
                <c:pt idx="164">
                  <c:v>44010</c:v>
                </c:pt>
                <c:pt idx="165">
                  <c:v>44011</c:v>
                </c:pt>
                <c:pt idx="166">
                  <c:v>44012</c:v>
                </c:pt>
                <c:pt idx="167">
                  <c:v>44013</c:v>
                </c:pt>
                <c:pt idx="168">
                  <c:v>44014</c:v>
                </c:pt>
                <c:pt idx="169">
                  <c:v>44015</c:v>
                </c:pt>
                <c:pt idx="170">
                  <c:v>44016</c:v>
                </c:pt>
                <c:pt idx="171">
                  <c:v>44017</c:v>
                </c:pt>
                <c:pt idx="172">
                  <c:v>44018</c:v>
                </c:pt>
                <c:pt idx="173">
                  <c:v>44019</c:v>
                </c:pt>
                <c:pt idx="174">
                  <c:v>44020</c:v>
                </c:pt>
                <c:pt idx="175">
                  <c:v>44021</c:v>
                </c:pt>
                <c:pt idx="176">
                  <c:v>44022</c:v>
                </c:pt>
                <c:pt idx="177">
                  <c:v>44023</c:v>
                </c:pt>
                <c:pt idx="178">
                  <c:v>44024</c:v>
                </c:pt>
                <c:pt idx="179">
                  <c:v>44025</c:v>
                </c:pt>
                <c:pt idx="180">
                  <c:v>44026</c:v>
                </c:pt>
                <c:pt idx="181">
                  <c:v>44027</c:v>
                </c:pt>
                <c:pt idx="182">
                  <c:v>44028</c:v>
                </c:pt>
                <c:pt idx="183">
                  <c:v>44029</c:v>
                </c:pt>
                <c:pt idx="184">
                  <c:v>44030</c:v>
                </c:pt>
                <c:pt idx="185">
                  <c:v>44031</c:v>
                </c:pt>
                <c:pt idx="186">
                  <c:v>44032</c:v>
                </c:pt>
                <c:pt idx="187">
                  <c:v>44033</c:v>
                </c:pt>
                <c:pt idx="188">
                  <c:v>44034</c:v>
                </c:pt>
                <c:pt idx="189">
                  <c:v>44035</c:v>
                </c:pt>
                <c:pt idx="190">
                  <c:v>44036</c:v>
                </c:pt>
                <c:pt idx="191">
                  <c:v>44037</c:v>
                </c:pt>
                <c:pt idx="192">
                  <c:v>44038</c:v>
                </c:pt>
                <c:pt idx="193">
                  <c:v>44039</c:v>
                </c:pt>
                <c:pt idx="194">
                  <c:v>44040</c:v>
                </c:pt>
                <c:pt idx="195">
                  <c:v>44041</c:v>
                </c:pt>
                <c:pt idx="196">
                  <c:v>44042</c:v>
                </c:pt>
                <c:pt idx="197">
                  <c:v>44043</c:v>
                </c:pt>
                <c:pt idx="198">
                  <c:v>44044</c:v>
                </c:pt>
                <c:pt idx="199">
                  <c:v>44045</c:v>
                </c:pt>
                <c:pt idx="200">
                  <c:v>44046</c:v>
                </c:pt>
                <c:pt idx="201">
                  <c:v>44047</c:v>
                </c:pt>
                <c:pt idx="202">
                  <c:v>44048</c:v>
                </c:pt>
                <c:pt idx="203">
                  <c:v>44049</c:v>
                </c:pt>
                <c:pt idx="204">
                  <c:v>44050</c:v>
                </c:pt>
                <c:pt idx="205">
                  <c:v>44051</c:v>
                </c:pt>
                <c:pt idx="206">
                  <c:v>44052</c:v>
                </c:pt>
                <c:pt idx="207">
                  <c:v>44053</c:v>
                </c:pt>
                <c:pt idx="208">
                  <c:v>44054</c:v>
                </c:pt>
                <c:pt idx="209">
                  <c:v>44055</c:v>
                </c:pt>
                <c:pt idx="210">
                  <c:v>44056</c:v>
                </c:pt>
                <c:pt idx="211">
                  <c:v>44057</c:v>
                </c:pt>
                <c:pt idx="212">
                  <c:v>44058</c:v>
                </c:pt>
                <c:pt idx="213">
                  <c:v>44059</c:v>
                </c:pt>
                <c:pt idx="214">
                  <c:v>44060</c:v>
                </c:pt>
                <c:pt idx="215">
                  <c:v>44061</c:v>
                </c:pt>
                <c:pt idx="216">
                  <c:v>44062</c:v>
                </c:pt>
                <c:pt idx="217">
                  <c:v>44063</c:v>
                </c:pt>
                <c:pt idx="218">
                  <c:v>44064</c:v>
                </c:pt>
                <c:pt idx="219">
                  <c:v>44065</c:v>
                </c:pt>
                <c:pt idx="220">
                  <c:v>44066</c:v>
                </c:pt>
                <c:pt idx="221">
                  <c:v>44067</c:v>
                </c:pt>
                <c:pt idx="222">
                  <c:v>44068</c:v>
                </c:pt>
                <c:pt idx="223">
                  <c:v>44069</c:v>
                </c:pt>
                <c:pt idx="224">
                  <c:v>44070</c:v>
                </c:pt>
                <c:pt idx="225">
                  <c:v>44071</c:v>
                </c:pt>
                <c:pt idx="226">
                  <c:v>44072</c:v>
                </c:pt>
                <c:pt idx="227">
                  <c:v>44073</c:v>
                </c:pt>
                <c:pt idx="228">
                  <c:v>44074</c:v>
                </c:pt>
                <c:pt idx="229">
                  <c:v>44075</c:v>
                </c:pt>
                <c:pt idx="230">
                  <c:v>44076</c:v>
                </c:pt>
                <c:pt idx="231">
                  <c:v>44077</c:v>
                </c:pt>
                <c:pt idx="232">
                  <c:v>44078</c:v>
                </c:pt>
                <c:pt idx="233">
                  <c:v>44079</c:v>
                </c:pt>
                <c:pt idx="234">
                  <c:v>44080</c:v>
                </c:pt>
                <c:pt idx="235">
                  <c:v>44081</c:v>
                </c:pt>
                <c:pt idx="236">
                  <c:v>44082</c:v>
                </c:pt>
                <c:pt idx="237">
                  <c:v>44083</c:v>
                </c:pt>
                <c:pt idx="238">
                  <c:v>44084</c:v>
                </c:pt>
                <c:pt idx="239">
                  <c:v>44085</c:v>
                </c:pt>
                <c:pt idx="240">
                  <c:v>44086</c:v>
                </c:pt>
                <c:pt idx="241">
                  <c:v>44087</c:v>
                </c:pt>
                <c:pt idx="242">
                  <c:v>44088</c:v>
                </c:pt>
                <c:pt idx="243">
                  <c:v>44089</c:v>
                </c:pt>
                <c:pt idx="244">
                  <c:v>44090</c:v>
                </c:pt>
                <c:pt idx="245">
                  <c:v>44091</c:v>
                </c:pt>
                <c:pt idx="246">
                  <c:v>44092</c:v>
                </c:pt>
                <c:pt idx="247">
                  <c:v>44093</c:v>
                </c:pt>
                <c:pt idx="248">
                  <c:v>44094</c:v>
                </c:pt>
                <c:pt idx="249">
                  <c:v>44095</c:v>
                </c:pt>
                <c:pt idx="250">
                  <c:v>44096</c:v>
                </c:pt>
                <c:pt idx="251">
                  <c:v>44097</c:v>
                </c:pt>
                <c:pt idx="252">
                  <c:v>44098</c:v>
                </c:pt>
                <c:pt idx="253">
                  <c:v>44099</c:v>
                </c:pt>
                <c:pt idx="254">
                  <c:v>44100</c:v>
                </c:pt>
                <c:pt idx="255">
                  <c:v>44101</c:v>
                </c:pt>
                <c:pt idx="256">
                  <c:v>44102</c:v>
                </c:pt>
                <c:pt idx="257">
                  <c:v>44103</c:v>
                </c:pt>
                <c:pt idx="258">
                  <c:v>44104</c:v>
                </c:pt>
                <c:pt idx="259">
                  <c:v>44105</c:v>
                </c:pt>
                <c:pt idx="260">
                  <c:v>44106</c:v>
                </c:pt>
                <c:pt idx="261">
                  <c:v>44107</c:v>
                </c:pt>
                <c:pt idx="262">
                  <c:v>44108</c:v>
                </c:pt>
                <c:pt idx="263">
                  <c:v>44109</c:v>
                </c:pt>
                <c:pt idx="264">
                  <c:v>44110</c:v>
                </c:pt>
                <c:pt idx="265">
                  <c:v>44111</c:v>
                </c:pt>
                <c:pt idx="266">
                  <c:v>44112</c:v>
                </c:pt>
                <c:pt idx="267">
                  <c:v>44113</c:v>
                </c:pt>
                <c:pt idx="268">
                  <c:v>44114</c:v>
                </c:pt>
                <c:pt idx="269">
                  <c:v>44115</c:v>
                </c:pt>
                <c:pt idx="270">
                  <c:v>44116</c:v>
                </c:pt>
                <c:pt idx="271">
                  <c:v>44117</c:v>
                </c:pt>
                <c:pt idx="272">
                  <c:v>44118</c:v>
                </c:pt>
                <c:pt idx="273">
                  <c:v>44119</c:v>
                </c:pt>
                <c:pt idx="274">
                  <c:v>44120</c:v>
                </c:pt>
                <c:pt idx="275">
                  <c:v>44121</c:v>
                </c:pt>
                <c:pt idx="276">
                  <c:v>44122</c:v>
                </c:pt>
                <c:pt idx="277">
                  <c:v>44123</c:v>
                </c:pt>
                <c:pt idx="278">
                  <c:v>44124</c:v>
                </c:pt>
                <c:pt idx="279">
                  <c:v>44125</c:v>
                </c:pt>
                <c:pt idx="280">
                  <c:v>44126</c:v>
                </c:pt>
                <c:pt idx="281">
                  <c:v>44127</c:v>
                </c:pt>
                <c:pt idx="282">
                  <c:v>44128</c:v>
                </c:pt>
                <c:pt idx="283">
                  <c:v>44129</c:v>
                </c:pt>
                <c:pt idx="284">
                  <c:v>44130</c:v>
                </c:pt>
              </c:numCache>
            </c:numRef>
          </c:cat>
          <c:val>
            <c:numRef>
              <c:f>Sheet1!$B$2:$B$286</c:f>
              <c:numCache>
                <c:formatCode>General</c:formatCode>
                <c:ptCount val="285"/>
                <c:pt idx="0">
                  <c:v>1</c:v>
                </c:pt>
                <c:pt idx="1">
                  <c:v>0</c:v>
                </c:pt>
                <c:pt idx="2">
                  <c:v>0</c:v>
                </c:pt>
                <c:pt idx="3">
                  <c:v>0</c:v>
                </c:pt>
                <c:pt idx="4">
                  <c:v>0</c:v>
                </c:pt>
                <c:pt idx="5">
                  <c:v>0</c:v>
                </c:pt>
                <c:pt idx="6">
                  <c:v>0</c:v>
                </c:pt>
                <c:pt idx="7">
                  <c:v>0</c:v>
                </c:pt>
                <c:pt idx="8">
                  <c:v>1</c:v>
                </c:pt>
                <c:pt idx="9">
                  <c:v>1</c:v>
                </c:pt>
                <c:pt idx="10">
                  <c:v>1</c:v>
                </c:pt>
                <c:pt idx="11">
                  <c:v>0</c:v>
                </c:pt>
                <c:pt idx="12">
                  <c:v>3</c:v>
                </c:pt>
                <c:pt idx="13">
                  <c:v>1</c:v>
                </c:pt>
                <c:pt idx="14">
                  <c:v>3</c:v>
                </c:pt>
                <c:pt idx="15">
                  <c:v>1</c:v>
                </c:pt>
                <c:pt idx="16">
                  <c:v>0</c:v>
                </c:pt>
                <c:pt idx="17">
                  <c:v>0</c:v>
                </c:pt>
                <c:pt idx="18">
                  <c:v>0</c:v>
                </c:pt>
                <c:pt idx="19">
                  <c:v>2</c:v>
                </c:pt>
                <c:pt idx="20">
                  <c:v>2</c:v>
                </c:pt>
                <c:pt idx="21">
                  <c:v>0</c:v>
                </c:pt>
                <c:pt idx="22">
                  <c:v>0</c:v>
                </c:pt>
                <c:pt idx="23">
                  <c:v>0</c:v>
                </c:pt>
                <c:pt idx="24">
                  <c:v>0</c:v>
                </c:pt>
                <c:pt idx="25">
                  <c:v>0</c:v>
                </c:pt>
                <c:pt idx="26">
                  <c:v>0</c:v>
                </c:pt>
                <c:pt idx="27">
                  <c:v>1</c:v>
                </c:pt>
                <c:pt idx="28">
                  <c:v>4</c:v>
                </c:pt>
                <c:pt idx="29">
                  <c:v>7</c:v>
                </c:pt>
                <c:pt idx="30">
                  <c:v>12</c:v>
                </c:pt>
                <c:pt idx="31">
                  <c:v>6</c:v>
                </c:pt>
                <c:pt idx="32">
                  <c:v>7</c:v>
                </c:pt>
                <c:pt idx="33">
                  <c:v>7</c:v>
                </c:pt>
                <c:pt idx="34">
                  <c:v>10</c:v>
                </c:pt>
                <c:pt idx="35">
                  <c:v>9</c:v>
                </c:pt>
                <c:pt idx="36">
                  <c:v>11</c:v>
                </c:pt>
                <c:pt idx="37">
                  <c:v>27</c:v>
                </c:pt>
                <c:pt idx="38">
                  <c:v>12</c:v>
                </c:pt>
                <c:pt idx="39">
                  <c:v>12</c:v>
                </c:pt>
                <c:pt idx="40">
                  <c:v>8</c:v>
                </c:pt>
                <c:pt idx="41">
                  <c:v>22</c:v>
                </c:pt>
                <c:pt idx="42">
                  <c:v>24</c:v>
                </c:pt>
                <c:pt idx="43">
                  <c:v>20</c:v>
                </c:pt>
                <c:pt idx="44">
                  <c:v>9</c:v>
                </c:pt>
                <c:pt idx="45">
                  <c:v>15</c:v>
                </c:pt>
                <c:pt idx="46">
                  <c:v>14</c:v>
                </c:pt>
                <c:pt idx="47">
                  <c:v>16</c:v>
                </c:pt>
                <c:pt idx="48">
                  <c:v>33</c:v>
                </c:pt>
                <c:pt idx="49">
                  <c:v>31</c:v>
                </c:pt>
                <c:pt idx="50">
                  <c:v>59</c:v>
                </c:pt>
                <c:pt idx="51">
                  <c:v>47</c:v>
                </c:pt>
                <c:pt idx="52">
                  <c:v>33</c:v>
                </c:pt>
                <c:pt idx="53">
                  <c:v>26</c:v>
                </c:pt>
                <c:pt idx="54">
                  <c:v>54</c:v>
                </c:pt>
                <c:pt idx="55">
                  <c:v>52</c:v>
                </c:pt>
                <c:pt idx="56">
                  <c:v>55</c:v>
                </c:pt>
                <c:pt idx="57">
                  <c:v>40</c:v>
                </c:pt>
                <c:pt idx="58">
                  <c:v>62</c:v>
                </c:pt>
                <c:pt idx="59">
                  <c:v>33</c:v>
                </c:pt>
                <c:pt idx="60">
                  <c:v>15</c:v>
                </c:pt>
                <c:pt idx="61">
                  <c:v>44</c:v>
                </c:pt>
                <c:pt idx="62">
                  <c:v>39</c:v>
                </c:pt>
                <c:pt idx="63">
                  <c:v>36</c:v>
                </c:pt>
                <c:pt idx="64">
                  <c:v>53</c:v>
                </c:pt>
                <c:pt idx="65">
                  <c:v>34</c:v>
                </c:pt>
                <c:pt idx="66">
                  <c:v>42</c:v>
                </c:pt>
                <c:pt idx="67">
                  <c:v>38</c:v>
                </c:pt>
                <c:pt idx="68">
                  <c:v>65</c:v>
                </c:pt>
                <c:pt idx="69">
                  <c:v>93</c:v>
                </c:pt>
                <c:pt idx="70">
                  <c:v>96</c:v>
                </c:pt>
                <c:pt idx="71">
                  <c:v>104</c:v>
                </c:pt>
                <c:pt idx="72">
                  <c:v>194</c:v>
                </c:pt>
                <c:pt idx="73">
                  <c:v>185</c:v>
                </c:pt>
                <c:pt idx="74">
                  <c:v>74</c:v>
                </c:pt>
                <c:pt idx="75">
                  <c:v>217</c:v>
                </c:pt>
                <c:pt idx="76">
                  <c:v>224</c:v>
                </c:pt>
                <c:pt idx="77">
                  <c:v>253</c:v>
                </c:pt>
                <c:pt idx="78">
                  <c:v>336</c:v>
                </c:pt>
                <c:pt idx="79">
                  <c:v>370</c:v>
                </c:pt>
                <c:pt idx="80">
                  <c:v>386</c:v>
                </c:pt>
                <c:pt idx="81">
                  <c:v>270</c:v>
                </c:pt>
                <c:pt idx="82">
                  <c:v>377</c:v>
                </c:pt>
                <c:pt idx="83">
                  <c:v>550</c:v>
                </c:pt>
                <c:pt idx="84">
                  <c:v>572</c:v>
                </c:pt>
                <c:pt idx="85">
                  <c:v>708</c:v>
                </c:pt>
                <c:pt idx="86">
                  <c:v>676</c:v>
                </c:pt>
                <c:pt idx="87">
                  <c:v>571</c:v>
                </c:pt>
                <c:pt idx="88">
                  <c:v>333</c:v>
                </c:pt>
                <c:pt idx="89">
                  <c:v>510</c:v>
                </c:pt>
                <c:pt idx="90">
                  <c:v>511</c:v>
                </c:pt>
                <c:pt idx="91">
                  <c:v>596</c:v>
                </c:pt>
                <c:pt idx="92">
                  <c:v>575</c:v>
                </c:pt>
                <c:pt idx="93">
                  <c:v>590</c:v>
                </c:pt>
                <c:pt idx="94">
                  <c:v>372</c:v>
                </c:pt>
                <c:pt idx="95">
                  <c:v>365</c:v>
                </c:pt>
                <c:pt idx="96">
                  <c:v>374</c:v>
                </c:pt>
                <c:pt idx="97">
                  <c:v>449</c:v>
                </c:pt>
                <c:pt idx="98">
                  <c:v>445</c:v>
                </c:pt>
                <c:pt idx="99">
                  <c:v>450</c:v>
                </c:pt>
                <c:pt idx="100">
                  <c:v>372</c:v>
                </c:pt>
                <c:pt idx="101">
                  <c:v>221</c:v>
                </c:pt>
                <c:pt idx="102">
                  <c:v>189</c:v>
                </c:pt>
                <c:pt idx="103">
                  <c:v>284</c:v>
                </c:pt>
                <c:pt idx="104">
                  <c:v>227</c:v>
                </c:pt>
                <c:pt idx="105">
                  <c:v>199</c:v>
                </c:pt>
                <c:pt idx="106">
                  <c:v>266</c:v>
                </c:pt>
                <c:pt idx="107">
                  <c:v>301</c:v>
                </c:pt>
                <c:pt idx="108">
                  <c:v>204</c:v>
                </c:pt>
                <c:pt idx="109">
                  <c:v>176</c:v>
                </c:pt>
                <c:pt idx="110">
                  <c:v>120</c:v>
                </c:pt>
                <c:pt idx="111">
                  <c:v>106</c:v>
                </c:pt>
                <c:pt idx="112">
                  <c:v>96</c:v>
                </c:pt>
                <c:pt idx="113">
                  <c:v>89</c:v>
                </c:pt>
                <c:pt idx="114">
                  <c:v>108</c:v>
                </c:pt>
                <c:pt idx="115">
                  <c:v>67</c:v>
                </c:pt>
                <c:pt idx="116">
                  <c:v>50</c:v>
                </c:pt>
                <c:pt idx="117">
                  <c:v>80</c:v>
                </c:pt>
                <c:pt idx="118">
                  <c:v>54</c:v>
                </c:pt>
                <c:pt idx="119">
                  <c:v>100</c:v>
                </c:pt>
                <c:pt idx="120">
                  <c:v>52</c:v>
                </c:pt>
                <c:pt idx="121">
                  <c:v>57</c:v>
                </c:pt>
                <c:pt idx="122">
                  <c:v>30</c:v>
                </c:pt>
                <c:pt idx="123">
                  <c:v>30</c:v>
                </c:pt>
                <c:pt idx="124">
                  <c:v>31</c:v>
                </c:pt>
                <c:pt idx="125">
                  <c:v>38</c:v>
                </c:pt>
                <c:pt idx="126">
                  <c:v>43</c:v>
                </c:pt>
                <c:pt idx="127">
                  <c:v>31</c:v>
                </c:pt>
                <c:pt idx="128">
                  <c:v>29</c:v>
                </c:pt>
                <c:pt idx="129">
                  <c:v>40</c:v>
                </c:pt>
                <c:pt idx="130">
                  <c:v>20</c:v>
                </c:pt>
                <c:pt idx="131">
                  <c:v>27</c:v>
                </c:pt>
                <c:pt idx="132">
                  <c:v>37</c:v>
                </c:pt>
                <c:pt idx="133">
                  <c:v>61</c:v>
                </c:pt>
                <c:pt idx="134">
                  <c:v>64</c:v>
                </c:pt>
                <c:pt idx="135">
                  <c:v>46</c:v>
                </c:pt>
                <c:pt idx="136">
                  <c:v>32</c:v>
                </c:pt>
                <c:pt idx="137">
                  <c:v>36</c:v>
                </c:pt>
                <c:pt idx="138">
                  <c:v>51</c:v>
                </c:pt>
                <c:pt idx="139">
                  <c:v>26</c:v>
                </c:pt>
                <c:pt idx="140">
                  <c:v>45</c:v>
                </c:pt>
                <c:pt idx="141">
                  <c:v>41</c:v>
                </c:pt>
                <c:pt idx="142">
                  <c:v>45</c:v>
                </c:pt>
                <c:pt idx="143">
                  <c:v>32</c:v>
                </c:pt>
                <c:pt idx="144">
                  <c:v>22</c:v>
                </c:pt>
                <c:pt idx="145">
                  <c:v>30</c:v>
                </c:pt>
                <c:pt idx="146">
                  <c:v>36</c:v>
                </c:pt>
                <c:pt idx="147">
                  <c:v>40</c:v>
                </c:pt>
                <c:pt idx="148">
                  <c:v>57</c:v>
                </c:pt>
                <c:pt idx="149">
                  <c:v>43</c:v>
                </c:pt>
                <c:pt idx="150">
                  <c:v>62</c:v>
                </c:pt>
                <c:pt idx="151">
                  <c:v>60</c:v>
                </c:pt>
                <c:pt idx="152">
                  <c:v>42</c:v>
                </c:pt>
                <c:pt idx="153">
                  <c:v>43</c:v>
                </c:pt>
                <c:pt idx="154">
                  <c:v>68</c:v>
                </c:pt>
                <c:pt idx="155">
                  <c:v>54</c:v>
                </c:pt>
                <c:pt idx="156">
                  <c:v>65</c:v>
                </c:pt>
                <c:pt idx="157">
                  <c:v>49</c:v>
                </c:pt>
                <c:pt idx="158">
                  <c:v>40</c:v>
                </c:pt>
                <c:pt idx="159">
                  <c:v>53</c:v>
                </c:pt>
                <c:pt idx="160">
                  <c:v>89</c:v>
                </c:pt>
                <c:pt idx="161">
                  <c:v>79</c:v>
                </c:pt>
                <c:pt idx="162">
                  <c:v>99</c:v>
                </c:pt>
                <c:pt idx="163">
                  <c:v>88</c:v>
                </c:pt>
                <c:pt idx="164">
                  <c:v>111</c:v>
                </c:pt>
                <c:pt idx="165">
                  <c:v>110</c:v>
                </c:pt>
                <c:pt idx="166">
                  <c:v>132</c:v>
                </c:pt>
                <c:pt idx="167">
                  <c:v>125</c:v>
                </c:pt>
                <c:pt idx="168">
                  <c:v>194</c:v>
                </c:pt>
                <c:pt idx="169">
                  <c:v>249</c:v>
                </c:pt>
                <c:pt idx="170">
                  <c:v>268</c:v>
                </c:pt>
                <c:pt idx="171">
                  <c:v>195</c:v>
                </c:pt>
                <c:pt idx="172">
                  <c:v>172</c:v>
                </c:pt>
                <c:pt idx="173">
                  <c:v>205</c:v>
                </c:pt>
                <c:pt idx="174">
                  <c:v>203</c:v>
                </c:pt>
                <c:pt idx="175">
                  <c:v>352</c:v>
                </c:pt>
                <c:pt idx="176">
                  <c:v>418</c:v>
                </c:pt>
                <c:pt idx="177">
                  <c:v>373</c:v>
                </c:pt>
                <c:pt idx="178">
                  <c:v>390</c:v>
                </c:pt>
                <c:pt idx="179">
                  <c:v>247</c:v>
                </c:pt>
                <c:pt idx="180">
                  <c:v>325</c:v>
                </c:pt>
                <c:pt idx="181">
                  <c:v>439</c:v>
                </c:pt>
                <c:pt idx="182">
                  <c:v>619</c:v>
                </c:pt>
                <c:pt idx="183">
                  <c:v>588</c:v>
                </c:pt>
                <c:pt idx="184">
                  <c:v>655</c:v>
                </c:pt>
                <c:pt idx="185">
                  <c:v>501</c:v>
                </c:pt>
                <c:pt idx="186">
                  <c:v>405</c:v>
                </c:pt>
                <c:pt idx="187">
                  <c:v>618</c:v>
                </c:pt>
                <c:pt idx="188">
                  <c:v>792</c:v>
                </c:pt>
                <c:pt idx="189">
                  <c:v>966</c:v>
                </c:pt>
                <c:pt idx="190">
                  <c:v>766</c:v>
                </c:pt>
                <c:pt idx="191">
                  <c:v>797</c:v>
                </c:pt>
                <c:pt idx="192">
                  <c:v>829</c:v>
                </c:pt>
                <c:pt idx="193">
                  <c:v>581</c:v>
                </c:pt>
                <c:pt idx="194">
                  <c:v>968</c:v>
                </c:pt>
                <c:pt idx="195">
                  <c:v>1238</c:v>
                </c:pt>
                <c:pt idx="196">
                  <c:v>1292</c:v>
                </c:pt>
                <c:pt idx="197">
                  <c:v>1570</c:v>
                </c:pt>
                <c:pt idx="198">
                  <c:v>1537</c:v>
                </c:pt>
                <c:pt idx="199">
                  <c:v>1324</c:v>
                </c:pt>
                <c:pt idx="200">
                  <c:v>935</c:v>
                </c:pt>
                <c:pt idx="201">
                  <c:v>1232</c:v>
                </c:pt>
                <c:pt idx="202">
                  <c:v>1347</c:v>
                </c:pt>
                <c:pt idx="203">
                  <c:v>1478</c:v>
                </c:pt>
                <c:pt idx="204">
                  <c:v>1594</c:v>
                </c:pt>
                <c:pt idx="205">
                  <c:v>1523</c:v>
                </c:pt>
                <c:pt idx="206">
                  <c:v>1482</c:v>
                </c:pt>
                <c:pt idx="207">
                  <c:v>833</c:v>
                </c:pt>
                <c:pt idx="208">
                  <c:v>691</c:v>
                </c:pt>
                <c:pt idx="209">
                  <c:v>969</c:v>
                </c:pt>
                <c:pt idx="210">
                  <c:v>1174</c:v>
                </c:pt>
                <c:pt idx="211">
                  <c:v>1355</c:v>
                </c:pt>
                <c:pt idx="212">
                  <c:v>1233</c:v>
                </c:pt>
                <c:pt idx="213">
                  <c:v>1015</c:v>
                </c:pt>
                <c:pt idx="214">
                  <c:v>630</c:v>
                </c:pt>
                <c:pt idx="215">
                  <c:v>903</c:v>
                </c:pt>
                <c:pt idx="216">
                  <c:v>1078</c:v>
                </c:pt>
                <c:pt idx="217">
                  <c:v>1176</c:v>
                </c:pt>
                <c:pt idx="218">
                  <c:v>1036</c:v>
                </c:pt>
                <c:pt idx="219">
                  <c:v>985</c:v>
                </c:pt>
                <c:pt idx="220">
                  <c:v>737</c:v>
                </c:pt>
                <c:pt idx="221">
                  <c:v>491</c:v>
                </c:pt>
                <c:pt idx="222">
                  <c:v>709</c:v>
                </c:pt>
                <c:pt idx="223">
                  <c:v>893</c:v>
                </c:pt>
                <c:pt idx="224">
                  <c:v>870</c:v>
                </c:pt>
                <c:pt idx="225">
                  <c:v>869</c:v>
                </c:pt>
                <c:pt idx="226">
                  <c:v>841</c:v>
                </c:pt>
                <c:pt idx="227">
                  <c:v>598</c:v>
                </c:pt>
                <c:pt idx="228">
                  <c:v>430</c:v>
                </c:pt>
                <c:pt idx="229">
                  <c:v>624</c:v>
                </c:pt>
                <c:pt idx="230">
                  <c:v>585</c:v>
                </c:pt>
                <c:pt idx="231">
                  <c:v>654</c:v>
                </c:pt>
                <c:pt idx="232">
                  <c:v>582</c:v>
                </c:pt>
                <c:pt idx="233">
                  <c:v>598</c:v>
                </c:pt>
                <c:pt idx="234">
                  <c:v>447</c:v>
                </c:pt>
                <c:pt idx="235">
                  <c:v>286</c:v>
                </c:pt>
                <c:pt idx="236">
                  <c:v>512</c:v>
                </c:pt>
                <c:pt idx="237">
                  <c:v>507</c:v>
                </c:pt>
                <c:pt idx="238">
                  <c:v>709</c:v>
                </c:pt>
                <c:pt idx="239">
                  <c:v>637</c:v>
                </c:pt>
                <c:pt idx="240">
                  <c:v>639</c:v>
                </c:pt>
                <c:pt idx="241">
                  <c:v>438</c:v>
                </c:pt>
                <c:pt idx="242">
                  <c:v>263</c:v>
                </c:pt>
                <c:pt idx="243">
                  <c:v>530</c:v>
                </c:pt>
                <c:pt idx="244">
                  <c:v>543</c:v>
                </c:pt>
                <c:pt idx="245">
                  <c:v>478</c:v>
                </c:pt>
                <c:pt idx="246">
                  <c:v>569</c:v>
                </c:pt>
                <c:pt idx="247">
                  <c:v>593</c:v>
                </c:pt>
                <c:pt idx="248">
                  <c:v>469</c:v>
                </c:pt>
                <c:pt idx="249">
                  <c:v>307</c:v>
                </c:pt>
                <c:pt idx="250">
                  <c:v>321</c:v>
                </c:pt>
                <c:pt idx="251">
                  <c:v>216</c:v>
                </c:pt>
                <c:pt idx="252">
                  <c:v>477</c:v>
                </c:pt>
                <c:pt idx="253">
                  <c:v>567</c:v>
                </c:pt>
                <c:pt idx="254">
                  <c:v>635</c:v>
                </c:pt>
                <c:pt idx="255">
                  <c:v>478</c:v>
                </c:pt>
                <c:pt idx="256">
                  <c:v>294</c:v>
                </c:pt>
                <c:pt idx="257">
                  <c:v>528</c:v>
                </c:pt>
                <c:pt idx="258">
                  <c:v>569</c:v>
                </c:pt>
                <c:pt idx="259">
                  <c:v>620</c:v>
                </c:pt>
                <c:pt idx="260">
                  <c:v>537</c:v>
                </c:pt>
                <c:pt idx="261">
                  <c:v>564</c:v>
                </c:pt>
                <c:pt idx="262">
                  <c:v>395</c:v>
                </c:pt>
                <c:pt idx="263">
                  <c:v>270</c:v>
                </c:pt>
                <c:pt idx="264">
                  <c:v>496</c:v>
                </c:pt>
                <c:pt idx="265">
                  <c:v>504</c:v>
                </c:pt>
                <c:pt idx="266">
                  <c:v>623</c:v>
                </c:pt>
                <c:pt idx="267">
                  <c:v>594</c:v>
                </c:pt>
                <c:pt idx="268">
                  <c:v>667</c:v>
                </c:pt>
                <c:pt idx="269">
                  <c:v>432</c:v>
                </c:pt>
                <c:pt idx="270">
                  <c:v>273</c:v>
                </c:pt>
                <c:pt idx="271">
                  <c:v>491</c:v>
                </c:pt>
                <c:pt idx="272">
                  <c:v>550</c:v>
                </c:pt>
                <c:pt idx="273">
                  <c:v>703</c:v>
                </c:pt>
                <c:pt idx="274">
                  <c:v>634</c:v>
                </c:pt>
                <c:pt idx="275">
                  <c:v>613</c:v>
                </c:pt>
                <c:pt idx="276">
                  <c:v>423</c:v>
                </c:pt>
                <c:pt idx="277">
                  <c:v>313</c:v>
                </c:pt>
                <c:pt idx="278">
                  <c:v>476</c:v>
                </c:pt>
                <c:pt idx="279">
                  <c:v>616</c:v>
                </c:pt>
                <c:pt idx="280">
                  <c:v>610</c:v>
                </c:pt>
                <c:pt idx="281">
                  <c:v>745</c:v>
                </c:pt>
                <c:pt idx="282">
                  <c:v>718</c:v>
                </c:pt>
                <c:pt idx="283">
                  <c:v>488</c:v>
                </c:pt>
                <c:pt idx="284">
                  <c:v>401</c:v>
                </c:pt>
              </c:numCache>
            </c:numRef>
          </c:val>
          <c:extLst>
            <c:ext xmlns:c16="http://schemas.microsoft.com/office/drawing/2014/chart" uri="{C3380CC4-5D6E-409C-BE32-E72D297353CC}">
              <c16:uniqueId val="{00000000-453C-4118-BFC7-456577C3DEB6}"/>
            </c:ext>
          </c:extLst>
        </c:ser>
        <c:dLbls>
          <c:showLegendKey val="0"/>
          <c:showVal val="0"/>
          <c:showCatName val="0"/>
          <c:showSerName val="0"/>
          <c:showPercent val="0"/>
          <c:showBubbleSize val="0"/>
        </c:dLbls>
        <c:gapWidth val="219"/>
        <c:overlap val="-27"/>
        <c:axId val="436641744"/>
        <c:axId val="436642992"/>
      </c:barChart>
      <c:dateAx>
        <c:axId val="436641744"/>
        <c:scaling>
          <c:orientation val="minMax"/>
        </c:scaling>
        <c:delete val="0"/>
        <c:axPos val="b"/>
        <c:numFmt formatCode="m&quot;月&quot;d&quot;日&quot;"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36642992"/>
        <c:crosses val="autoZero"/>
        <c:auto val="1"/>
        <c:lblOffset val="100"/>
        <c:baseTimeUnit val="days"/>
      </c:dateAx>
      <c:valAx>
        <c:axId val="436642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36641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98512990754204E-2"/>
          <c:y val="5.3500794681096295E-2"/>
          <c:w val="0.92317804024496941"/>
          <c:h val="0.80020662622091687"/>
        </c:manualLayout>
      </c:layout>
      <c:lineChart>
        <c:grouping val="standard"/>
        <c:varyColors val="0"/>
        <c:ser>
          <c:idx val="0"/>
          <c:order val="0"/>
          <c:tx>
            <c:strRef>
              <c:f>Sheet1!$Y$2</c:f>
              <c:strCache>
                <c:ptCount val="1"/>
                <c:pt idx="0">
                  <c:v>10歳未満</c:v>
                </c:pt>
              </c:strCache>
            </c:strRef>
          </c:tx>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noFill/>
              </a:ln>
              <a:effectLst/>
            </c:spPr>
          </c:marker>
          <c:cat>
            <c:strRef>
              <c:f>Sheet1!$X$3:$X$33</c:f>
              <c:strCache>
                <c:ptCount val="31"/>
                <c:pt idx="2">
                  <c:v>4月1日～</c:v>
                </c:pt>
                <c:pt idx="4">
                  <c:v>4月15日～</c:v>
                </c:pt>
                <c:pt idx="6">
                  <c:v>4月29日～</c:v>
                </c:pt>
                <c:pt idx="8">
                  <c:v>5月13日～</c:v>
                </c:pt>
                <c:pt idx="10">
                  <c:v>5月27日～</c:v>
                </c:pt>
                <c:pt idx="12">
                  <c:v>6月10日～</c:v>
                </c:pt>
                <c:pt idx="14">
                  <c:v>6月24日～</c:v>
                </c:pt>
                <c:pt idx="16">
                  <c:v>7月8日～</c:v>
                </c:pt>
                <c:pt idx="18">
                  <c:v>7月22日～</c:v>
                </c:pt>
                <c:pt idx="20">
                  <c:v>8月5日～</c:v>
                </c:pt>
                <c:pt idx="22">
                  <c:v>8月19日～</c:v>
                </c:pt>
                <c:pt idx="24">
                  <c:v>9月2日～</c:v>
                </c:pt>
                <c:pt idx="26">
                  <c:v>9月16日～</c:v>
                </c:pt>
                <c:pt idx="28">
                  <c:v>9月30日～</c:v>
                </c:pt>
                <c:pt idx="30">
                  <c:v>10月14日～</c:v>
                </c:pt>
              </c:strCache>
            </c:strRef>
          </c:cat>
          <c:val>
            <c:numRef>
              <c:f>Sheet1!$Y$3:$Y$33</c:f>
              <c:numCache>
                <c:formatCode>0.0</c:formatCode>
                <c:ptCount val="31"/>
                <c:pt idx="0">
                  <c:v>2.0286033066233899E-2</c:v>
                </c:pt>
                <c:pt idx="1">
                  <c:v>0.11157318186428644</c:v>
                </c:pt>
                <c:pt idx="2">
                  <c:v>0.22314636372857288</c:v>
                </c:pt>
                <c:pt idx="3">
                  <c:v>0.80129830611623887</c:v>
                </c:pt>
                <c:pt idx="4">
                  <c:v>0.56800892585454921</c:v>
                </c:pt>
                <c:pt idx="5">
                  <c:v>0.41586367785779488</c:v>
                </c:pt>
                <c:pt idx="6">
                  <c:v>0.25357541332792372</c:v>
                </c:pt>
                <c:pt idx="7">
                  <c:v>6.0858099198701693E-2</c:v>
                </c:pt>
                <c:pt idx="8">
                  <c:v>0.11157318186428644</c:v>
                </c:pt>
                <c:pt idx="9">
                  <c:v>8.1144132264935595E-2</c:v>
                </c:pt>
                <c:pt idx="10">
                  <c:v>6.0858099198701693E-2</c:v>
                </c:pt>
                <c:pt idx="11">
                  <c:v>0</c:v>
                </c:pt>
                <c:pt idx="12">
                  <c:v>3.0429049599350846E-2</c:v>
                </c:pt>
                <c:pt idx="13">
                  <c:v>5.0715082665584742E-2</c:v>
                </c:pt>
                <c:pt idx="14">
                  <c:v>0.1420022314636373</c:v>
                </c:pt>
                <c:pt idx="15">
                  <c:v>0.2738614463941576</c:v>
                </c:pt>
                <c:pt idx="16">
                  <c:v>0.77086925651688809</c:v>
                </c:pt>
                <c:pt idx="17">
                  <c:v>0.60858099198701698</c:v>
                </c:pt>
                <c:pt idx="18">
                  <c:v>0.9635865706461102</c:v>
                </c:pt>
                <c:pt idx="19">
                  <c:v>1.5823105791662442</c:v>
                </c:pt>
                <c:pt idx="20">
                  <c:v>2.2010345876863782</c:v>
                </c:pt>
                <c:pt idx="21">
                  <c:v>2.0996044223552084</c:v>
                </c:pt>
                <c:pt idx="22">
                  <c:v>2.0083172735571559</c:v>
                </c:pt>
                <c:pt idx="23">
                  <c:v>1.8561720255604017</c:v>
                </c:pt>
                <c:pt idx="24">
                  <c:v>1.1867329343746831</c:v>
                </c:pt>
                <c:pt idx="25">
                  <c:v>1.5823105791662442</c:v>
                </c:pt>
                <c:pt idx="26">
                  <c:v>1.0650167359772797</c:v>
                </c:pt>
                <c:pt idx="27">
                  <c:v>1.0954457855766304</c:v>
                </c:pt>
                <c:pt idx="28">
                  <c:v>1.0244446698448118</c:v>
                </c:pt>
                <c:pt idx="29">
                  <c:v>1.004158636778578</c:v>
                </c:pt>
                <c:pt idx="30">
                  <c:v>0.84187037224870676</c:v>
                </c:pt>
              </c:numCache>
            </c:numRef>
          </c:val>
          <c:smooth val="0"/>
          <c:extLst>
            <c:ext xmlns:c16="http://schemas.microsoft.com/office/drawing/2014/chart" uri="{C3380CC4-5D6E-409C-BE32-E72D297353CC}">
              <c16:uniqueId val="{00000000-C112-4710-8573-FF695906D928}"/>
            </c:ext>
          </c:extLst>
        </c:ser>
        <c:ser>
          <c:idx val="1"/>
          <c:order val="1"/>
          <c:tx>
            <c:strRef>
              <c:f>Sheet1!$Z$2</c:f>
              <c:strCache>
                <c:ptCount val="1"/>
                <c:pt idx="0">
                  <c:v>10代</c:v>
                </c:pt>
              </c:strCache>
            </c:strRef>
          </c:tx>
          <c:spPr>
            <a:ln w="28575" cap="rnd">
              <a:solidFill>
                <a:srgbClr val="00B0F0"/>
              </a:solidFill>
              <a:round/>
            </a:ln>
            <a:effectLst/>
          </c:spPr>
          <c:marker>
            <c:symbol val="circle"/>
            <c:size val="5"/>
            <c:spPr>
              <a:solidFill>
                <a:srgbClr val="00B0F0"/>
              </a:solidFill>
              <a:ln w="9525">
                <a:solidFill>
                  <a:schemeClr val="accent2"/>
                </a:solidFill>
              </a:ln>
              <a:effectLst/>
            </c:spPr>
          </c:marker>
          <c:cat>
            <c:strRef>
              <c:f>Sheet1!$X$3:$X$33</c:f>
              <c:strCache>
                <c:ptCount val="31"/>
                <c:pt idx="2">
                  <c:v>4月1日～</c:v>
                </c:pt>
                <c:pt idx="4">
                  <c:v>4月15日～</c:v>
                </c:pt>
                <c:pt idx="6">
                  <c:v>4月29日～</c:v>
                </c:pt>
                <c:pt idx="8">
                  <c:v>5月13日～</c:v>
                </c:pt>
                <c:pt idx="10">
                  <c:v>5月27日～</c:v>
                </c:pt>
                <c:pt idx="12">
                  <c:v>6月10日～</c:v>
                </c:pt>
                <c:pt idx="14">
                  <c:v>6月24日～</c:v>
                </c:pt>
                <c:pt idx="16">
                  <c:v>7月8日～</c:v>
                </c:pt>
                <c:pt idx="18">
                  <c:v>7月22日～</c:v>
                </c:pt>
                <c:pt idx="20">
                  <c:v>8月5日～</c:v>
                </c:pt>
                <c:pt idx="22">
                  <c:v>8月19日～</c:v>
                </c:pt>
                <c:pt idx="24">
                  <c:v>9月2日～</c:v>
                </c:pt>
                <c:pt idx="26">
                  <c:v>9月16日～</c:v>
                </c:pt>
                <c:pt idx="28">
                  <c:v>9月30日～</c:v>
                </c:pt>
                <c:pt idx="30">
                  <c:v>10月14日～</c:v>
                </c:pt>
              </c:strCache>
            </c:strRef>
          </c:cat>
          <c:val>
            <c:numRef>
              <c:f>Sheet1!$Z$3:$Z$33</c:f>
              <c:numCache>
                <c:formatCode>0.0</c:formatCode>
                <c:ptCount val="31"/>
                <c:pt idx="0">
                  <c:v>3.5807000268552505E-2</c:v>
                </c:pt>
                <c:pt idx="1">
                  <c:v>0.26855250201414377</c:v>
                </c:pt>
                <c:pt idx="2">
                  <c:v>0.42073225315549195</c:v>
                </c:pt>
                <c:pt idx="3">
                  <c:v>0.95783725718377943</c:v>
                </c:pt>
                <c:pt idx="4">
                  <c:v>0.62662250469966885</c:v>
                </c:pt>
                <c:pt idx="5">
                  <c:v>0.58186375436397819</c:v>
                </c:pt>
                <c:pt idx="6">
                  <c:v>0.22379375167845317</c:v>
                </c:pt>
                <c:pt idx="7">
                  <c:v>0.13427625100707188</c:v>
                </c:pt>
                <c:pt idx="8">
                  <c:v>8.0565750604243119E-2</c:v>
                </c:pt>
                <c:pt idx="9">
                  <c:v>8.9517500671381256E-2</c:v>
                </c:pt>
                <c:pt idx="10">
                  <c:v>0.18798675140990062</c:v>
                </c:pt>
                <c:pt idx="11">
                  <c:v>6.2662250469966874E-2</c:v>
                </c:pt>
                <c:pt idx="12">
                  <c:v>8.9517500671381256E-2</c:v>
                </c:pt>
                <c:pt idx="13">
                  <c:v>9.8469250738519393E-2</c:v>
                </c:pt>
                <c:pt idx="14">
                  <c:v>0.26855250201414377</c:v>
                </c:pt>
                <c:pt idx="15">
                  <c:v>0.53710500402828754</c:v>
                </c:pt>
                <c:pt idx="16">
                  <c:v>1.1279205084594039</c:v>
                </c:pt>
                <c:pt idx="17">
                  <c:v>1.7634947632262108</c:v>
                </c:pt>
                <c:pt idx="18">
                  <c:v>3.2136782741025867</c:v>
                </c:pt>
                <c:pt idx="19">
                  <c:v>4.3057917822934382</c:v>
                </c:pt>
                <c:pt idx="20">
                  <c:v>5.2904842896786324</c:v>
                </c:pt>
                <c:pt idx="21">
                  <c:v>4.064094530480709</c:v>
                </c:pt>
                <c:pt idx="22">
                  <c:v>2.7929460209470949</c:v>
                </c:pt>
                <c:pt idx="23">
                  <c:v>2.6944767702085759</c:v>
                </c:pt>
                <c:pt idx="24">
                  <c:v>1.7903500134276253</c:v>
                </c:pt>
                <c:pt idx="25">
                  <c:v>1.9335780145018351</c:v>
                </c:pt>
                <c:pt idx="26">
                  <c:v>2.0857577656431832</c:v>
                </c:pt>
                <c:pt idx="27">
                  <c:v>1.7455912630919346</c:v>
                </c:pt>
                <c:pt idx="28">
                  <c:v>1.8351087637633157</c:v>
                </c:pt>
                <c:pt idx="29">
                  <c:v>2.1663235162474264</c:v>
                </c:pt>
                <c:pt idx="30">
                  <c:v>2.5333452690000895</c:v>
                </c:pt>
              </c:numCache>
            </c:numRef>
          </c:val>
          <c:smooth val="0"/>
          <c:extLst>
            <c:ext xmlns:c16="http://schemas.microsoft.com/office/drawing/2014/chart" uri="{C3380CC4-5D6E-409C-BE32-E72D297353CC}">
              <c16:uniqueId val="{00000001-C112-4710-8573-FF695906D928}"/>
            </c:ext>
          </c:extLst>
        </c:ser>
        <c:ser>
          <c:idx val="2"/>
          <c:order val="2"/>
          <c:tx>
            <c:strRef>
              <c:f>Sheet1!$AA$2</c:f>
              <c:strCache>
                <c:ptCount val="1"/>
                <c:pt idx="0">
                  <c:v>20代</c:v>
                </c:pt>
              </c:strCache>
            </c:strRef>
          </c:tx>
          <c:spPr>
            <a:ln w="28575" cap="rnd">
              <a:solidFill>
                <a:srgbClr val="FF0000"/>
              </a:solidFill>
              <a:round/>
            </a:ln>
            <a:effectLst/>
          </c:spPr>
          <c:marker>
            <c:symbol val="circle"/>
            <c:size val="5"/>
            <c:spPr>
              <a:solidFill>
                <a:srgbClr val="FF0000"/>
              </a:solidFill>
              <a:ln w="9525">
                <a:solidFill>
                  <a:schemeClr val="accent3"/>
                </a:solidFill>
              </a:ln>
              <a:effectLst/>
            </c:spPr>
          </c:marker>
          <c:cat>
            <c:strRef>
              <c:f>Sheet1!$X$3:$X$33</c:f>
              <c:strCache>
                <c:ptCount val="31"/>
                <c:pt idx="2">
                  <c:v>4月1日～</c:v>
                </c:pt>
                <c:pt idx="4">
                  <c:v>4月15日～</c:v>
                </c:pt>
                <c:pt idx="6">
                  <c:v>4月29日～</c:v>
                </c:pt>
                <c:pt idx="8">
                  <c:v>5月13日～</c:v>
                </c:pt>
                <c:pt idx="10">
                  <c:v>5月27日～</c:v>
                </c:pt>
                <c:pt idx="12">
                  <c:v>6月10日～</c:v>
                </c:pt>
                <c:pt idx="14">
                  <c:v>6月24日～</c:v>
                </c:pt>
                <c:pt idx="16">
                  <c:v>7月8日～</c:v>
                </c:pt>
                <c:pt idx="18">
                  <c:v>7月22日～</c:v>
                </c:pt>
                <c:pt idx="20">
                  <c:v>8月5日～</c:v>
                </c:pt>
                <c:pt idx="22">
                  <c:v>8月19日～</c:v>
                </c:pt>
                <c:pt idx="24">
                  <c:v>9月2日～</c:v>
                </c:pt>
                <c:pt idx="26">
                  <c:v>9月16日～</c:v>
                </c:pt>
                <c:pt idx="28">
                  <c:v>9月30日～</c:v>
                </c:pt>
                <c:pt idx="30">
                  <c:v>10月14日～</c:v>
                </c:pt>
              </c:strCache>
            </c:strRef>
          </c:cat>
          <c:val>
            <c:numRef>
              <c:f>Sheet1!$AA$3:$AA$33</c:f>
              <c:numCache>
                <c:formatCode>0.0</c:formatCode>
                <c:ptCount val="31"/>
                <c:pt idx="0">
                  <c:v>0.36426987646499842</c:v>
                </c:pt>
                <c:pt idx="1">
                  <c:v>1.5362686094393412</c:v>
                </c:pt>
                <c:pt idx="2">
                  <c:v>3.6506176750079189</c:v>
                </c:pt>
                <c:pt idx="3">
                  <c:v>5.1076971808679126</c:v>
                </c:pt>
                <c:pt idx="4">
                  <c:v>4.2128603104212861</c:v>
                </c:pt>
                <c:pt idx="5">
                  <c:v>2.3519163763066202</c:v>
                </c:pt>
                <c:pt idx="6">
                  <c:v>1.5917009819448844</c:v>
                </c:pt>
                <c:pt idx="7">
                  <c:v>0.76813430471967059</c:v>
                </c:pt>
                <c:pt idx="8">
                  <c:v>0.57016154577130185</c:v>
                </c:pt>
                <c:pt idx="9">
                  <c:v>0.80772885650934423</c:v>
                </c:pt>
                <c:pt idx="10">
                  <c:v>0.54640481469749769</c:v>
                </c:pt>
                <c:pt idx="11">
                  <c:v>0.53848590433956289</c:v>
                </c:pt>
                <c:pt idx="12">
                  <c:v>1.0611339879632562</c:v>
                </c:pt>
                <c:pt idx="13">
                  <c:v>1.0452961672473868</c:v>
                </c:pt>
                <c:pt idx="14">
                  <c:v>2.2172949002217295</c:v>
                </c:pt>
                <c:pt idx="15">
                  <c:v>4.9255622426354133</c:v>
                </c:pt>
                <c:pt idx="16">
                  <c:v>7.6417484954070316</c:v>
                </c:pt>
                <c:pt idx="17">
                  <c:v>12.899904973075705</c:v>
                </c:pt>
                <c:pt idx="18">
                  <c:v>17.603737725688944</c:v>
                </c:pt>
                <c:pt idx="19">
                  <c:v>27.961672473867594</c:v>
                </c:pt>
                <c:pt idx="20">
                  <c:v>22.458029775102943</c:v>
                </c:pt>
                <c:pt idx="21">
                  <c:v>14.800443458980045</c:v>
                </c:pt>
                <c:pt idx="22">
                  <c:v>12.09217611656636</c:v>
                </c:pt>
                <c:pt idx="23">
                  <c:v>9.7006651884700652</c:v>
                </c:pt>
                <c:pt idx="24">
                  <c:v>6.0342096927462778</c:v>
                </c:pt>
                <c:pt idx="25">
                  <c:v>6.2638580931263856</c:v>
                </c:pt>
                <c:pt idx="26">
                  <c:v>5.7887234716503011</c:v>
                </c:pt>
                <c:pt idx="27">
                  <c:v>5.7174532784288887</c:v>
                </c:pt>
                <c:pt idx="28">
                  <c:v>6.9211276528349703</c:v>
                </c:pt>
                <c:pt idx="29">
                  <c:v>7.1270193221412734</c:v>
                </c:pt>
                <c:pt idx="30">
                  <c:v>6.4855875831485585</c:v>
                </c:pt>
              </c:numCache>
            </c:numRef>
          </c:val>
          <c:smooth val="0"/>
          <c:extLst>
            <c:ext xmlns:c16="http://schemas.microsoft.com/office/drawing/2014/chart" uri="{C3380CC4-5D6E-409C-BE32-E72D297353CC}">
              <c16:uniqueId val="{00000002-C112-4710-8573-FF695906D928}"/>
            </c:ext>
          </c:extLst>
        </c:ser>
        <c:ser>
          <c:idx val="3"/>
          <c:order val="3"/>
          <c:tx>
            <c:strRef>
              <c:f>Sheet1!$AB$2</c:f>
              <c:strCache>
                <c:ptCount val="1"/>
                <c:pt idx="0">
                  <c:v>30代</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Sheet1!$X$3:$X$33</c:f>
              <c:strCache>
                <c:ptCount val="31"/>
                <c:pt idx="2">
                  <c:v>4月1日～</c:v>
                </c:pt>
                <c:pt idx="4">
                  <c:v>4月15日～</c:v>
                </c:pt>
                <c:pt idx="6">
                  <c:v>4月29日～</c:v>
                </c:pt>
                <c:pt idx="8">
                  <c:v>5月13日～</c:v>
                </c:pt>
                <c:pt idx="10">
                  <c:v>5月27日～</c:v>
                </c:pt>
                <c:pt idx="12">
                  <c:v>6月10日～</c:v>
                </c:pt>
                <c:pt idx="14">
                  <c:v>6月24日～</c:v>
                </c:pt>
                <c:pt idx="16">
                  <c:v>7月8日～</c:v>
                </c:pt>
                <c:pt idx="18">
                  <c:v>7月22日～</c:v>
                </c:pt>
                <c:pt idx="20">
                  <c:v>8月5日～</c:v>
                </c:pt>
                <c:pt idx="22">
                  <c:v>8月19日～</c:v>
                </c:pt>
                <c:pt idx="24">
                  <c:v>9月2日～</c:v>
                </c:pt>
                <c:pt idx="26">
                  <c:v>9月16日～</c:v>
                </c:pt>
                <c:pt idx="28">
                  <c:v>9月30日～</c:v>
                </c:pt>
                <c:pt idx="30">
                  <c:v>10月14日～</c:v>
                </c:pt>
              </c:strCache>
            </c:strRef>
          </c:cat>
          <c:val>
            <c:numRef>
              <c:f>Sheet1!$AB$3:$AB$33</c:f>
              <c:numCache>
                <c:formatCode>0.0</c:formatCode>
                <c:ptCount val="31"/>
                <c:pt idx="0">
                  <c:v>0.25868698874362023</c:v>
                </c:pt>
                <c:pt idx="1">
                  <c:v>1.2375026218275886</c:v>
                </c:pt>
                <c:pt idx="2">
                  <c:v>2.7896245542893099</c:v>
                </c:pt>
                <c:pt idx="3">
                  <c:v>4.3137803258057748</c:v>
                </c:pt>
                <c:pt idx="4">
                  <c:v>3.3769139341396905</c:v>
                </c:pt>
                <c:pt idx="5">
                  <c:v>1.7478850590785151</c:v>
                </c:pt>
                <c:pt idx="6">
                  <c:v>1.3843249667901838</c:v>
                </c:pt>
                <c:pt idx="7">
                  <c:v>0.64322170174089355</c:v>
                </c:pt>
                <c:pt idx="8">
                  <c:v>0.43347549465147173</c:v>
                </c:pt>
                <c:pt idx="9">
                  <c:v>0.63623016150457945</c:v>
                </c:pt>
                <c:pt idx="10">
                  <c:v>0.3985177934699014</c:v>
                </c:pt>
                <c:pt idx="11">
                  <c:v>0.32161085087044677</c:v>
                </c:pt>
                <c:pt idx="12">
                  <c:v>0.42648395441515763</c:v>
                </c:pt>
                <c:pt idx="13">
                  <c:v>0.63623016150457945</c:v>
                </c:pt>
                <c:pt idx="14">
                  <c:v>0.99279871355659655</c:v>
                </c:pt>
                <c:pt idx="15">
                  <c:v>2.0485212892400195</c:v>
                </c:pt>
                <c:pt idx="16">
                  <c:v>3.2021254282318399</c:v>
                </c:pt>
                <c:pt idx="17">
                  <c:v>4.8031881423477589</c:v>
                </c:pt>
                <c:pt idx="18">
                  <c:v>7.3201426274208208</c:v>
                </c:pt>
                <c:pt idx="19">
                  <c:v>12.165280011186464</c:v>
                </c:pt>
                <c:pt idx="20">
                  <c:v>11.214430539047752</c:v>
                </c:pt>
                <c:pt idx="21">
                  <c:v>8.3409075019226737</c:v>
                </c:pt>
                <c:pt idx="22">
                  <c:v>7.264210305530308</c:v>
                </c:pt>
                <c:pt idx="23">
                  <c:v>5.9008599594490665</c:v>
                </c:pt>
                <c:pt idx="24">
                  <c:v>4.4186534293504858</c:v>
                </c:pt>
                <c:pt idx="25">
                  <c:v>4.9989512689645528</c:v>
                </c:pt>
                <c:pt idx="26">
                  <c:v>3.7754317276095928</c:v>
                </c:pt>
                <c:pt idx="27">
                  <c:v>3.9152625323358738</c:v>
                </c:pt>
                <c:pt idx="28">
                  <c:v>3.9502202335174439</c:v>
                </c:pt>
                <c:pt idx="29">
                  <c:v>4.2298818429700065</c:v>
                </c:pt>
                <c:pt idx="30">
                  <c:v>4.467594211004684</c:v>
                </c:pt>
              </c:numCache>
            </c:numRef>
          </c:val>
          <c:smooth val="0"/>
          <c:extLst>
            <c:ext xmlns:c16="http://schemas.microsoft.com/office/drawing/2014/chart" uri="{C3380CC4-5D6E-409C-BE32-E72D297353CC}">
              <c16:uniqueId val="{00000003-C112-4710-8573-FF695906D928}"/>
            </c:ext>
          </c:extLst>
        </c:ser>
        <c:ser>
          <c:idx val="4"/>
          <c:order val="4"/>
          <c:tx>
            <c:strRef>
              <c:f>Sheet1!$AC$2</c:f>
              <c:strCache>
                <c:ptCount val="1"/>
                <c:pt idx="0">
                  <c:v>40代</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Sheet1!$X$3:$X$33</c:f>
              <c:strCache>
                <c:ptCount val="31"/>
                <c:pt idx="2">
                  <c:v>4月1日～</c:v>
                </c:pt>
                <c:pt idx="4">
                  <c:v>4月15日～</c:v>
                </c:pt>
                <c:pt idx="6">
                  <c:v>4月29日～</c:v>
                </c:pt>
                <c:pt idx="8">
                  <c:v>5月13日～</c:v>
                </c:pt>
                <c:pt idx="10">
                  <c:v>5月27日～</c:v>
                </c:pt>
                <c:pt idx="12">
                  <c:v>6月10日～</c:v>
                </c:pt>
                <c:pt idx="14">
                  <c:v>6月24日～</c:v>
                </c:pt>
                <c:pt idx="16">
                  <c:v>7月8日～</c:v>
                </c:pt>
                <c:pt idx="18">
                  <c:v>7月22日～</c:v>
                </c:pt>
                <c:pt idx="20">
                  <c:v>8月5日～</c:v>
                </c:pt>
                <c:pt idx="22">
                  <c:v>8月19日～</c:v>
                </c:pt>
                <c:pt idx="24">
                  <c:v>9月2日～</c:v>
                </c:pt>
                <c:pt idx="26">
                  <c:v>9月16日～</c:v>
                </c:pt>
                <c:pt idx="28">
                  <c:v>9月30日～</c:v>
                </c:pt>
                <c:pt idx="30">
                  <c:v>10月14日～</c:v>
                </c:pt>
              </c:strCache>
            </c:strRef>
          </c:cat>
          <c:val>
            <c:numRef>
              <c:f>Sheet1!$AC$3:$AC$33</c:f>
              <c:numCache>
                <c:formatCode>0.0</c:formatCode>
                <c:ptCount val="31"/>
                <c:pt idx="0">
                  <c:v>0.38336933045356369</c:v>
                </c:pt>
                <c:pt idx="1">
                  <c:v>0.97732181425485964</c:v>
                </c:pt>
                <c:pt idx="2">
                  <c:v>2.111231101511879</c:v>
                </c:pt>
                <c:pt idx="3">
                  <c:v>3.6339092872570191</c:v>
                </c:pt>
                <c:pt idx="4">
                  <c:v>2.7699784017278617</c:v>
                </c:pt>
                <c:pt idx="5">
                  <c:v>1.5982721382289418</c:v>
                </c:pt>
                <c:pt idx="6">
                  <c:v>0.95032397408207347</c:v>
                </c:pt>
                <c:pt idx="7">
                  <c:v>0.39956803455723544</c:v>
                </c:pt>
                <c:pt idx="8">
                  <c:v>0.35097192224622031</c:v>
                </c:pt>
                <c:pt idx="9">
                  <c:v>0.26997840172786175</c:v>
                </c:pt>
                <c:pt idx="10">
                  <c:v>0.20518358531317493</c:v>
                </c:pt>
                <c:pt idx="11">
                  <c:v>0.14038876889848811</c:v>
                </c:pt>
                <c:pt idx="12">
                  <c:v>0.12419006479481641</c:v>
                </c:pt>
                <c:pt idx="13">
                  <c:v>0.21058315334773217</c:v>
                </c:pt>
                <c:pt idx="14">
                  <c:v>0.37796976241900648</c:v>
                </c:pt>
                <c:pt idx="15">
                  <c:v>0.86393088552915775</c:v>
                </c:pt>
                <c:pt idx="16">
                  <c:v>1.4038876889848813</c:v>
                </c:pt>
                <c:pt idx="17">
                  <c:v>2.6511879049676024</c:v>
                </c:pt>
                <c:pt idx="18">
                  <c:v>3.8498920086393085</c:v>
                </c:pt>
                <c:pt idx="19">
                  <c:v>6.1825053995680346</c:v>
                </c:pt>
                <c:pt idx="20">
                  <c:v>6.1987041036717061</c:v>
                </c:pt>
                <c:pt idx="21">
                  <c:v>5.7397408207343412</c:v>
                </c:pt>
                <c:pt idx="22">
                  <c:v>4.740820734341253</c:v>
                </c:pt>
                <c:pt idx="23">
                  <c:v>3.8012958963282939</c:v>
                </c:pt>
                <c:pt idx="24">
                  <c:v>3.0075593952483803</c:v>
                </c:pt>
                <c:pt idx="25">
                  <c:v>3.1695464362850969</c:v>
                </c:pt>
                <c:pt idx="26">
                  <c:v>2.7537796976241902</c:v>
                </c:pt>
                <c:pt idx="27">
                  <c:v>2.8185745140388767</c:v>
                </c:pt>
                <c:pt idx="28">
                  <c:v>2.7537796976241902</c:v>
                </c:pt>
                <c:pt idx="29">
                  <c:v>3.0453563714902807</c:v>
                </c:pt>
                <c:pt idx="30">
                  <c:v>3.2343412526997843</c:v>
                </c:pt>
              </c:numCache>
            </c:numRef>
          </c:val>
          <c:smooth val="0"/>
          <c:extLst>
            <c:ext xmlns:c16="http://schemas.microsoft.com/office/drawing/2014/chart" uri="{C3380CC4-5D6E-409C-BE32-E72D297353CC}">
              <c16:uniqueId val="{00000004-C112-4710-8573-FF695906D928}"/>
            </c:ext>
          </c:extLst>
        </c:ser>
        <c:ser>
          <c:idx val="5"/>
          <c:order val="5"/>
          <c:tx>
            <c:strRef>
              <c:f>Sheet1!$AD$2</c:f>
              <c:strCache>
                <c:ptCount val="1"/>
                <c:pt idx="0">
                  <c:v>50代</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Sheet1!$X$3:$X$33</c:f>
              <c:strCache>
                <c:ptCount val="31"/>
                <c:pt idx="2">
                  <c:v>4月1日～</c:v>
                </c:pt>
                <c:pt idx="4">
                  <c:v>4月15日～</c:v>
                </c:pt>
                <c:pt idx="6">
                  <c:v>4月29日～</c:v>
                </c:pt>
                <c:pt idx="8">
                  <c:v>5月13日～</c:v>
                </c:pt>
                <c:pt idx="10">
                  <c:v>5月27日～</c:v>
                </c:pt>
                <c:pt idx="12">
                  <c:v>6月10日～</c:v>
                </c:pt>
                <c:pt idx="14">
                  <c:v>6月24日～</c:v>
                </c:pt>
                <c:pt idx="16">
                  <c:v>7月8日～</c:v>
                </c:pt>
                <c:pt idx="18">
                  <c:v>7月22日～</c:v>
                </c:pt>
                <c:pt idx="20">
                  <c:v>8月5日～</c:v>
                </c:pt>
                <c:pt idx="22">
                  <c:v>8月19日～</c:v>
                </c:pt>
                <c:pt idx="24">
                  <c:v>9月2日～</c:v>
                </c:pt>
                <c:pt idx="26">
                  <c:v>9月16日～</c:v>
                </c:pt>
                <c:pt idx="28">
                  <c:v>9月30日～</c:v>
                </c:pt>
                <c:pt idx="30">
                  <c:v>10月14日～</c:v>
                </c:pt>
              </c:strCache>
            </c:strRef>
          </c:cat>
          <c:val>
            <c:numRef>
              <c:f>Sheet1!$AD$3:$AD$33</c:f>
              <c:numCache>
                <c:formatCode>0.0</c:formatCode>
                <c:ptCount val="31"/>
                <c:pt idx="0">
                  <c:v>0.36245238972846788</c:v>
                </c:pt>
                <c:pt idx="1">
                  <c:v>0.8109104312569112</c:v>
                </c:pt>
                <c:pt idx="2">
                  <c:v>2.4573043371421548</c:v>
                </c:pt>
                <c:pt idx="3">
                  <c:v>4.3617151984273255</c:v>
                </c:pt>
                <c:pt idx="4">
                  <c:v>3.5446615063275586</c:v>
                </c:pt>
                <c:pt idx="5">
                  <c:v>1.9351271654994471</c:v>
                </c:pt>
                <c:pt idx="6">
                  <c:v>1.0812139083425483</c:v>
                </c:pt>
                <c:pt idx="7">
                  <c:v>0.48531760658557566</c:v>
                </c:pt>
                <c:pt idx="8">
                  <c:v>0.4054552156284556</c:v>
                </c:pt>
                <c:pt idx="9">
                  <c:v>0.25801695539992631</c:v>
                </c:pt>
                <c:pt idx="10">
                  <c:v>0.15972478191424008</c:v>
                </c:pt>
                <c:pt idx="11">
                  <c:v>0.17201130359995087</c:v>
                </c:pt>
                <c:pt idx="12">
                  <c:v>0.15358152107138467</c:v>
                </c:pt>
                <c:pt idx="13">
                  <c:v>0.18429782528566163</c:v>
                </c:pt>
                <c:pt idx="14">
                  <c:v>0.41774173731416636</c:v>
                </c:pt>
                <c:pt idx="15">
                  <c:v>0.63889912765696033</c:v>
                </c:pt>
                <c:pt idx="16">
                  <c:v>1.2040791251996559</c:v>
                </c:pt>
                <c:pt idx="17">
                  <c:v>2.0395625998279887</c:v>
                </c:pt>
                <c:pt idx="18">
                  <c:v>3.3357906376704758</c:v>
                </c:pt>
                <c:pt idx="19">
                  <c:v>5.6517999754269566</c:v>
                </c:pt>
                <c:pt idx="20">
                  <c:v>6.057255191055412</c:v>
                </c:pt>
                <c:pt idx="21">
                  <c:v>5.3814964983413196</c:v>
                </c:pt>
                <c:pt idx="22">
                  <c:v>5.2832043248556326</c:v>
                </c:pt>
                <c:pt idx="23">
                  <c:v>3.814964983413196</c:v>
                </c:pt>
                <c:pt idx="24">
                  <c:v>3.0654871605848384</c:v>
                </c:pt>
                <c:pt idx="25">
                  <c:v>3.0040545521562847</c:v>
                </c:pt>
                <c:pt idx="26">
                  <c:v>2.617029119056395</c:v>
                </c:pt>
                <c:pt idx="27">
                  <c:v>2.7276078142277922</c:v>
                </c:pt>
                <c:pt idx="28">
                  <c:v>2.7767539009706352</c:v>
                </c:pt>
                <c:pt idx="29">
                  <c:v>2.9487652045705861</c:v>
                </c:pt>
                <c:pt idx="30">
                  <c:v>3.0962034647991152</c:v>
                </c:pt>
              </c:numCache>
            </c:numRef>
          </c:val>
          <c:smooth val="0"/>
          <c:extLst>
            <c:ext xmlns:c16="http://schemas.microsoft.com/office/drawing/2014/chart" uri="{C3380CC4-5D6E-409C-BE32-E72D297353CC}">
              <c16:uniqueId val="{00000005-C112-4710-8573-FF695906D928}"/>
            </c:ext>
          </c:extLst>
        </c:ser>
        <c:ser>
          <c:idx val="6"/>
          <c:order val="6"/>
          <c:tx>
            <c:strRef>
              <c:f>Sheet1!$AE$2</c:f>
              <c:strCache>
                <c:ptCount val="1"/>
                <c:pt idx="0">
                  <c:v>60代</c:v>
                </c:pt>
              </c:strCache>
            </c:strRef>
          </c:tx>
          <c:spPr>
            <a:ln w="28575" cap="rnd">
              <a:solidFill>
                <a:srgbClr val="059B0C"/>
              </a:solidFill>
              <a:round/>
            </a:ln>
            <a:effectLst/>
          </c:spPr>
          <c:marker>
            <c:symbol val="circle"/>
            <c:size val="5"/>
            <c:spPr>
              <a:solidFill>
                <a:srgbClr val="059B0C"/>
              </a:solidFill>
              <a:ln w="9525">
                <a:noFill/>
              </a:ln>
              <a:effectLst/>
            </c:spPr>
          </c:marker>
          <c:cat>
            <c:strRef>
              <c:f>Sheet1!$X$3:$X$33</c:f>
              <c:strCache>
                <c:ptCount val="31"/>
                <c:pt idx="2">
                  <c:v>4月1日～</c:v>
                </c:pt>
                <c:pt idx="4">
                  <c:v>4月15日～</c:v>
                </c:pt>
                <c:pt idx="6">
                  <c:v>4月29日～</c:v>
                </c:pt>
                <c:pt idx="8">
                  <c:v>5月13日～</c:v>
                </c:pt>
                <c:pt idx="10">
                  <c:v>5月27日～</c:v>
                </c:pt>
                <c:pt idx="12">
                  <c:v>6月10日～</c:v>
                </c:pt>
                <c:pt idx="14">
                  <c:v>6月24日～</c:v>
                </c:pt>
                <c:pt idx="16">
                  <c:v>7月8日～</c:v>
                </c:pt>
                <c:pt idx="18">
                  <c:v>7月22日～</c:v>
                </c:pt>
                <c:pt idx="20">
                  <c:v>8月5日～</c:v>
                </c:pt>
                <c:pt idx="22">
                  <c:v>8月19日～</c:v>
                </c:pt>
                <c:pt idx="24">
                  <c:v>9月2日～</c:v>
                </c:pt>
                <c:pt idx="26">
                  <c:v>9月16日～</c:v>
                </c:pt>
                <c:pt idx="28">
                  <c:v>9月30日～</c:v>
                </c:pt>
                <c:pt idx="30">
                  <c:v>10月14日～</c:v>
                </c:pt>
              </c:strCache>
            </c:strRef>
          </c:cat>
          <c:val>
            <c:numRef>
              <c:f>Sheet1!$AE$3:$AE$33</c:f>
              <c:numCache>
                <c:formatCode>0.0</c:formatCode>
                <c:ptCount val="31"/>
                <c:pt idx="0">
                  <c:v>0.33883686545096109</c:v>
                </c:pt>
                <c:pt idx="1">
                  <c:v>0.69615574174470185</c:v>
                </c:pt>
                <c:pt idx="2">
                  <c:v>1.4477575160177427</c:v>
                </c:pt>
                <c:pt idx="3">
                  <c:v>2.6306062099556429</c:v>
                </c:pt>
                <c:pt idx="4">
                  <c:v>2.3718580581567275</c:v>
                </c:pt>
                <c:pt idx="5">
                  <c:v>1.2875800887136519</c:v>
                </c:pt>
                <c:pt idx="6">
                  <c:v>0.948743223262691</c:v>
                </c:pt>
                <c:pt idx="7">
                  <c:v>0.43124691966485951</c:v>
                </c:pt>
                <c:pt idx="8">
                  <c:v>0.22794480039428291</c:v>
                </c:pt>
                <c:pt idx="9">
                  <c:v>0.13553474618038444</c:v>
                </c:pt>
                <c:pt idx="10">
                  <c:v>0.10473139477575159</c:v>
                </c:pt>
                <c:pt idx="11">
                  <c:v>0.14169541646131098</c:v>
                </c:pt>
                <c:pt idx="12">
                  <c:v>0.15401675702316411</c:v>
                </c:pt>
                <c:pt idx="13">
                  <c:v>0.16017742730409068</c:v>
                </c:pt>
                <c:pt idx="14">
                  <c:v>0.16017742730409068</c:v>
                </c:pt>
                <c:pt idx="15">
                  <c:v>0.37580088713652043</c:v>
                </c:pt>
                <c:pt idx="16">
                  <c:v>0.61606702809265645</c:v>
                </c:pt>
                <c:pt idx="17">
                  <c:v>1.1705273533760474</c:v>
                </c:pt>
                <c:pt idx="18">
                  <c:v>1.5524889107934945</c:v>
                </c:pt>
                <c:pt idx="19">
                  <c:v>3.0556924593395762</c:v>
                </c:pt>
                <c:pt idx="20">
                  <c:v>3.6779201577131588</c:v>
                </c:pt>
                <c:pt idx="21">
                  <c:v>3.6594381468703792</c:v>
                </c:pt>
                <c:pt idx="22">
                  <c:v>3.0433711187777228</c:v>
                </c:pt>
                <c:pt idx="23">
                  <c:v>2.8215869886643667</c:v>
                </c:pt>
                <c:pt idx="24">
                  <c:v>2.0145391818629865</c:v>
                </c:pt>
                <c:pt idx="25">
                  <c:v>1.8112370625924099</c:v>
                </c:pt>
                <c:pt idx="26">
                  <c:v>1.4847215377033021</c:v>
                </c:pt>
                <c:pt idx="27">
                  <c:v>1.7065056678166584</c:v>
                </c:pt>
                <c:pt idx="28">
                  <c:v>1.8666830951207489</c:v>
                </c:pt>
                <c:pt idx="29">
                  <c:v>1.7496303597831446</c:v>
                </c:pt>
                <c:pt idx="30">
                  <c:v>1.9282897979300149</c:v>
                </c:pt>
              </c:numCache>
            </c:numRef>
          </c:val>
          <c:smooth val="0"/>
          <c:extLst>
            <c:ext xmlns:c16="http://schemas.microsoft.com/office/drawing/2014/chart" uri="{C3380CC4-5D6E-409C-BE32-E72D297353CC}">
              <c16:uniqueId val="{00000006-C112-4710-8573-FF695906D928}"/>
            </c:ext>
          </c:extLst>
        </c:ser>
        <c:ser>
          <c:idx val="7"/>
          <c:order val="7"/>
          <c:tx>
            <c:strRef>
              <c:f>Sheet1!$AF$2</c:f>
              <c:strCache>
                <c:ptCount val="1"/>
                <c:pt idx="0">
                  <c:v>70代</c:v>
                </c:pt>
              </c:strCache>
            </c:strRef>
          </c:tx>
          <c:spPr>
            <a:ln w="28575" cap="rnd">
              <a:solidFill>
                <a:srgbClr val="7030A0"/>
              </a:solidFill>
              <a:round/>
            </a:ln>
            <a:effectLst/>
          </c:spPr>
          <c:marker>
            <c:symbol val="circle"/>
            <c:size val="5"/>
            <c:spPr>
              <a:solidFill>
                <a:srgbClr val="7030A0"/>
              </a:solidFill>
              <a:ln w="9525">
                <a:noFill/>
              </a:ln>
              <a:effectLst/>
            </c:spPr>
          </c:marker>
          <c:cat>
            <c:strRef>
              <c:f>Sheet1!$X$3:$X$33</c:f>
              <c:strCache>
                <c:ptCount val="31"/>
                <c:pt idx="2">
                  <c:v>4月1日～</c:v>
                </c:pt>
                <c:pt idx="4">
                  <c:v>4月15日～</c:v>
                </c:pt>
                <c:pt idx="6">
                  <c:v>4月29日～</c:v>
                </c:pt>
                <c:pt idx="8">
                  <c:v>5月13日～</c:v>
                </c:pt>
                <c:pt idx="10">
                  <c:v>5月27日～</c:v>
                </c:pt>
                <c:pt idx="12">
                  <c:v>6月10日～</c:v>
                </c:pt>
                <c:pt idx="14">
                  <c:v>6月24日～</c:v>
                </c:pt>
                <c:pt idx="16">
                  <c:v>7月8日～</c:v>
                </c:pt>
                <c:pt idx="18">
                  <c:v>7月22日～</c:v>
                </c:pt>
                <c:pt idx="20">
                  <c:v>8月5日～</c:v>
                </c:pt>
                <c:pt idx="22">
                  <c:v>8月19日～</c:v>
                </c:pt>
                <c:pt idx="24">
                  <c:v>9月2日～</c:v>
                </c:pt>
                <c:pt idx="26">
                  <c:v>9月16日～</c:v>
                </c:pt>
                <c:pt idx="28">
                  <c:v>9月30日～</c:v>
                </c:pt>
                <c:pt idx="30">
                  <c:v>10月14日～</c:v>
                </c:pt>
              </c:strCache>
            </c:strRef>
          </c:cat>
          <c:val>
            <c:numRef>
              <c:f>Sheet1!$AF$3:$AF$33</c:f>
              <c:numCache>
                <c:formatCode>0.0</c:formatCode>
                <c:ptCount val="31"/>
                <c:pt idx="0">
                  <c:v>0.27626043824951341</c:v>
                </c:pt>
                <c:pt idx="1">
                  <c:v>0.56507816914673192</c:v>
                </c:pt>
                <c:pt idx="2">
                  <c:v>1.1301563382934638</c:v>
                </c:pt>
                <c:pt idx="3">
                  <c:v>2.0280027626043822</c:v>
                </c:pt>
                <c:pt idx="4">
                  <c:v>2.0593959942236455</c:v>
                </c:pt>
                <c:pt idx="5">
                  <c:v>1.456645947133798</c:v>
                </c:pt>
                <c:pt idx="6">
                  <c:v>1.0234193507879701</c:v>
                </c:pt>
                <c:pt idx="7">
                  <c:v>0.41439065737427011</c:v>
                </c:pt>
                <c:pt idx="8">
                  <c:v>0.28881773089721857</c:v>
                </c:pt>
                <c:pt idx="9">
                  <c:v>0.21975262133484019</c:v>
                </c:pt>
                <c:pt idx="10">
                  <c:v>0.28253908457336596</c:v>
                </c:pt>
                <c:pt idx="11">
                  <c:v>0.16952345074401959</c:v>
                </c:pt>
                <c:pt idx="12">
                  <c:v>0.21975262133484019</c:v>
                </c:pt>
                <c:pt idx="13">
                  <c:v>0.14440886544860929</c:v>
                </c:pt>
                <c:pt idx="14">
                  <c:v>0.20719532868713506</c:v>
                </c:pt>
                <c:pt idx="15">
                  <c:v>0.16324480442016703</c:v>
                </c:pt>
                <c:pt idx="16">
                  <c:v>0.35160419413574434</c:v>
                </c:pt>
                <c:pt idx="17">
                  <c:v>0.70320838827148868</c:v>
                </c:pt>
                <c:pt idx="18">
                  <c:v>1.098763106674201</c:v>
                </c:pt>
                <c:pt idx="19">
                  <c:v>2.2414767376153701</c:v>
                </c:pt>
                <c:pt idx="20">
                  <c:v>3.0639794060400578</c:v>
                </c:pt>
                <c:pt idx="21">
                  <c:v>3.2711747347271927</c:v>
                </c:pt>
                <c:pt idx="22">
                  <c:v>2.8065549067621021</c:v>
                </c:pt>
                <c:pt idx="23">
                  <c:v>2.6370314560180823</c:v>
                </c:pt>
                <c:pt idx="24">
                  <c:v>1.8522006655365102</c:v>
                </c:pt>
                <c:pt idx="25">
                  <c:v>1.4880391787530609</c:v>
                </c:pt>
                <c:pt idx="26">
                  <c:v>1.4754818861053556</c:v>
                </c:pt>
                <c:pt idx="27">
                  <c:v>1.4315313618383876</c:v>
                </c:pt>
                <c:pt idx="28">
                  <c:v>1.456645947133798</c:v>
                </c:pt>
                <c:pt idx="29">
                  <c:v>1.5194324103723238</c:v>
                </c:pt>
                <c:pt idx="30">
                  <c:v>1.5068751177246187</c:v>
                </c:pt>
              </c:numCache>
            </c:numRef>
          </c:val>
          <c:smooth val="0"/>
          <c:extLst>
            <c:ext xmlns:c16="http://schemas.microsoft.com/office/drawing/2014/chart" uri="{C3380CC4-5D6E-409C-BE32-E72D297353CC}">
              <c16:uniqueId val="{00000007-C112-4710-8573-FF695906D928}"/>
            </c:ext>
          </c:extLst>
        </c:ser>
        <c:ser>
          <c:idx val="8"/>
          <c:order val="8"/>
          <c:tx>
            <c:strRef>
              <c:f>Sheet1!$AG$2</c:f>
              <c:strCache>
                <c:ptCount val="1"/>
                <c:pt idx="0">
                  <c:v>80代以上</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Sheet1!$X$3:$X$33</c:f>
              <c:strCache>
                <c:ptCount val="31"/>
                <c:pt idx="2">
                  <c:v>4月1日～</c:v>
                </c:pt>
                <c:pt idx="4">
                  <c:v>4月15日～</c:v>
                </c:pt>
                <c:pt idx="6">
                  <c:v>4月29日～</c:v>
                </c:pt>
                <c:pt idx="8">
                  <c:v>5月13日～</c:v>
                </c:pt>
                <c:pt idx="10">
                  <c:v>5月27日～</c:v>
                </c:pt>
                <c:pt idx="12">
                  <c:v>6月10日～</c:v>
                </c:pt>
                <c:pt idx="14">
                  <c:v>6月24日～</c:v>
                </c:pt>
                <c:pt idx="16">
                  <c:v>7月8日～</c:v>
                </c:pt>
                <c:pt idx="18">
                  <c:v>7月22日～</c:v>
                </c:pt>
                <c:pt idx="20">
                  <c:v>8月5日～</c:v>
                </c:pt>
                <c:pt idx="22">
                  <c:v>8月19日～</c:v>
                </c:pt>
                <c:pt idx="24">
                  <c:v>9月2日～</c:v>
                </c:pt>
                <c:pt idx="26">
                  <c:v>9月16日～</c:v>
                </c:pt>
                <c:pt idx="28">
                  <c:v>9月30日～</c:v>
                </c:pt>
                <c:pt idx="30">
                  <c:v>10月14日～</c:v>
                </c:pt>
              </c:strCache>
            </c:strRef>
          </c:cat>
          <c:val>
            <c:numRef>
              <c:f>Sheet1!$AG$3:$AG$33</c:f>
              <c:numCache>
                <c:formatCode>0.0</c:formatCode>
                <c:ptCount val="31"/>
                <c:pt idx="0">
                  <c:v>0.32002844697306426</c:v>
                </c:pt>
                <c:pt idx="1">
                  <c:v>0.35558716330340473</c:v>
                </c:pt>
                <c:pt idx="2">
                  <c:v>0.94230598275402266</c:v>
                </c:pt>
                <c:pt idx="3">
                  <c:v>2.7291314783536311</c:v>
                </c:pt>
                <c:pt idx="4">
                  <c:v>3.146946395235132</c:v>
                </c:pt>
                <c:pt idx="5">
                  <c:v>2.8891457018401638</c:v>
                </c:pt>
                <c:pt idx="6">
                  <c:v>2.2224197706462796</c:v>
                </c:pt>
                <c:pt idx="7">
                  <c:v>0.91563694550626729</c:v>
                </c:pt>
                <c:pt idx="8">
                  <c:v>0.69339496844163928</c:v>
                </c:pt>
                <c:pt idx="9">
                  <c:v>0.34669748422081964</c:v>
                </c:pt>
                <c:pt idx="10">
                  <c:v>0.40892523779891543</c:v>
                </c:pt>
                <c:pt idx="11">
                  <c:v>0.20446261889945772</c:v>
                </c:pt>
                <c:pt idx="12">
                  <c:v>0.21335229798204286</c:v>
                </c:pt>
                <c:pt idx="13">
                  <c:v>0.11556582807360655</c:v>
                </c:pt>
                <c:pt idx="14">
                  <c:v>0.4000355587163304</c:v>
                </c:pt>
                <c:pt idx="15">
                  <c:v>0.36447684238598987</c:v>
                </c:pt>
                <c:pt idx="16">
                  <c:v>0.38225620055116011</c:v>
                </c:pt>
                <c:pt idx="17">
                  <c:v>0.97786469908436313</c:v>
                </c:pt>
                <c:pt idx="18">
                  <c:v>1.2712241088096721</c:v>
                </c:pt>
                <c:pt idx="19">
                  <c:v>2.2757578451417904</c:v>
                </c:pt>
                <c:pt idx="20">
                  <c:v>4.1248110943194947</c:v>
                </c:pt>
                <c:pt idx="21">
                  <c:v>4.5337363321184103</c:v>
                </c:pt>
                <c:pt idx="22">
                  <c:v>3.9114587963374525</c:v>
                </c:pt>
                <c:pt idx="23">
                  <c:v>3.084718641657036</c:v>
                </c:pt>
                <c:pt idx="24">
                  <c:v>2.2935372033069603</c:v>
                </c:pt>
                <c:pt idx="25">
                  <c:v>1.9823984354164814</c:v>
                </c:pt>
                <c:pt idx="26">
                  <c:v>1.7779358165170238</c:v>
                </c:pt>
                <c:pt idx="27">
                  <c:v>1.5468041603698106</c:v>
                </c:pt>
                <c:pt idx="28">
                  <c:v>1.5468041603698106</c:v>
                </c:pt>
                <c:pt idx="29">
                  <c:v>1.4401280113787893</c:v>
                </c:pt>
                <c:pt idx="30">
                  <c:v>1.8846119655080453</c:v>
                </c:pt>
              </c:numCache>
            </c:numRef>
          </c:val>
          <c:smooth val="0"/>
          <c:extLst>
            <c:ext xmlns:c16="http://schemas.microsoft.com/office/drawing/2014/chart" uri="{C3380CC4-5D6E-409C-BE32-E72D297353CC}">
              <c16:uniqueId val="{00000008-C112-4710-8573-FF695906D928}"/>
            </c:ext>
          </c:extLst>
        </c:ser>
        <c:dLbls>
          <c:showLegendKey val="0"/>
          <c:showVal val="0"/>
          <c:showCatName val="0"/>
          <c:showSerName val="0"/>
          <c:showPercent val="0"/>
          <c:showBubbleSize val="0"/>
        </c:dLbls>
        <c:marker val="1"/>
        <c:smooth val="0"/>
        <c:axId val="1817169407"/>
        <c:axId val="1817167327"/>
      </c:lineChart>
      <c:catAx>
        <c:axId val="181716940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17167327"/>
        <c:crosses val="autoZero"/>
        <c:auto val="0"/>
        <c:lblAlgn val="ctr"/>
        <c:lblOffset val="100"/>
        <c:tickMarkSkip val="1"/>
        <c:noMultiLvlLbl val="0"/>
      </c:catAx>
      <c:valAx>
        <c:axId val="181716732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crossAx val="1817169407"/>
        <c:crosses val="autoZero"/>
        <c:crossBetween val="midCat"/>
      </c:valAx>
      <c:spPr>
        <a:noFill/>
        <a:ln>
          <a:noFill/>
        </a:ln>
        <a:effectLst/>
      </c:spPr>
    </c:plotArea>
    <c:legend>
      <c:legendPos val="r"/>
      <c:layout>
        <c:manualLayout>
          <c:xMode val="edge"/>
          <c:yMode val="edge"/>
          <c:x val="8.4367924108454576E-2"/>
          <c:y val="0.10814180968070505"/>
          <c:w val="0.18573310938816598"/>
          <c:h val="0.513503262649466"/>
        </c:manualLayout>
      </c:layout>
      <c:overlay val="0"/>
      <c:spPr>
        <a:noFill/>
        <a:ln>
          <a:noFill/>
        </a:ln>
        <a:effectLst/>
      </c:spPr>
      <c:txPr>
        <a:bodyPr rot="0" spcFirstLastPara="1" vertOverflow="ellipsis" vert="horz" wrap="square" anchor="ctr" anchorCtr="1"/>
        <a:lstStyle/>
        <a:p>
          <a:pPr>
            <a:defRPr lang="ja-JP" sz="700" b="0" i="0" u="none" strike="noStrike" kern="1200" baseline="0">
              <a:solidFill>
                <a:schemeClr val="tx1">
                  <a:lumMod val="65000"/>
                  <a:lumOff val="35000"/>
                </a:schemeClr>
              </a:solidFill>
              <a:latin typeface="Meiryo UI" panose="020B0604030504040204" pitchFamily="34" charset="-128"/>
              <a:ea typeface="Meiryo UI" panose="020B0604030504040204" pitchFamily="34"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ＭＳ ゴシック" panose="020B0609070205080204" pitchFamily="49" charset="-128"/>
          <a:ea typeface="ＭＳ ゴシック" panose="020B0609070205080204" pitchFamily="49"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400" dirty="0" smtClean="0">
                <a:latin typeface="Meiryo UI" panose="020B0604030504040204" pitchFamily="50" charset="-128"/>
                <a:ea typeface="Meiryo UI" panose="020B0604030504040204" pitchFamily="50" charset="-128"/>
              </a:rPr>
              <a:t>人口</a:t>
            </a:r>
            <a:r>
              <a:rPr lang="en-US" altLang="ja-JP" sz="1400" dirty="0" smtClean="0">
                <a:latin typeface="Meiryo UI" panose="020B0604030504040204" pitchFamily="50" charset="-128"/>
                <a:ea typeface="Meiryo UI" panose="020B0604030504040204" pitchFamily="50" charset="-128"/>
              </a:rPr>
              <a:t>100</a:t>
            </a:r>
            <a:r>
              <a:rPr lang="ja-JP" altLang="en-US" sz="1400" dirty="0" smtClean="0">
                <a:latin typeface="Meiryo UI" panose="020B0604030504040204" pitchFamily="50" charset="-128"/>
                <a:ea typeface="Meiryo UI" panose="020B0604030504040204" pitchFamily="50" charset="-128"/>
              </a:rPr>
              <a:t>万人当たりの新規死者数</a:t>
            </a:r>
            <a:endParaRPr lang="ja-JP" altLang="en-US" sz="1400" dirty="0">
              <a:latin typeface="Meiryo UI" panose="020B0604030504040204" pitchFamily="50" charset="-128"/>
              <a:ea typeface="Meiryo UI" panose="020B0604030504040204" pitchFamily="50" charset="-12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8.1974295045810219E-2"/>
          <c:y val="0.12904337302821223"/>
          <c:w val="0.88769902561703506"/>
          <c:h val="0.77259960714307241"/>
        </c:manualLayout>
      </c:layout>
      <c:lineChart>
        <c:grouping val="standard"/>
        <c:varyColors val="0"/>
        <c:ser>
          <c:idx val="0"/>
          <c:order val="0"/>
          <c:tx>
            <c:strRef>
              <c:f>Sheet1!$B$1</c:f>
              <c:strCache>
                <c:ptCount val="1"/>
                <c:pt idx="0">
                  <c:v>世界計</c:v>
                </c:pt>
              </c:strCache>
            </c:strRef>
          </c:tx>
          <c:spPr>
            <a:ln w="25400" cap="rnd">
              <a:solidFill>
                <a:schemeClr val="bg1">
                  <a:lumMod val="75000"/>
                </a:schemeClr>
              </a:solidFill>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Sheet1!$B$2:$B$272</c:f>
              <c:numCache>
                <c:formatCode>General</c:formatCode>
                <c:ptCount val="271"/>
                <c:pt idx="0">
                  <c:v>4.0000000000000001E-3</c:v>
                </c:pt>
                <c:pt idx="1">
                  <c:v>5.0000000000000001E-3</c:v>
                </c:pt>
                <c:pt idx="2">
                  <c:v>5.0000000000000001E-3</c:v>
                </c:pt>
                <c:pt idx="3">
                  <c:v>6.0000000000000001E-3</c:v>
                </c:pt>
                <c:pt idx="4">
                  <c:v>7.0000000000000001E-3</c:v>
                </c:pt>
                <c:pt idx="5">
                  <c:v>7.0000000000000001E-3</c:v>
                </c:pt>
                <c:pt idx="6">
                  <c:v>8.0000000000000002E-3</c:v>
                </c:pt>
                <c:pt idx="7">
                  <c:v>8.9999999999999993E-3</c:v>
                </c:pt>
                <c:pt idx="8">
                  <c:v>8.9999999999999993E-3</c:v>
                </c:pt>
                <c:pt idx="9">
                  <c:v>0.01</c:v>
                </c:pt>
                <c:pt idx="10">
                  <c:v>1.0999999999999999E-2</c:v>
                </c:pt>
                <c:pt idx="11">
                  <c:v>1.0999999999999999E-2</c:v>
                </c:pt>
                <c:pt idx="12">
                  <c:v>1.4999999999999999E-2</c:v>
                </c:pt>
                <c:pt idx="13">
                  <c:v>1.4E-2</c:v>
                </c:pt>
                <c:pt idx="14">
                  <c:v>1.4999999999999999E-2</c:v>
                </c:pt>
                <c:pt idx="15">
                  <c:v>1.6E-2</c:v>
                </c:pt>
                <c:pt idx="16">
                  <c:v>1.6E-2</c:v>
                </c:pt>
                <c:pt idx="17">
                  <c:v>1.6E-2</c:v>
                </c:pt>
                <c:pt idx="18">
                  <c:v>1.6E-2</c:v>
                </c:pt>
                <c:pt idx="19">
                  <c:v>1.4E-2</c:v>
                </c:pt>
                <c:pt idx="20">
                  <c:v>1.6E-2</c:v>
                </c:pt>
                <c:pt idx="21">
                  <c:v>1.4999999999999999E-2</c:v>
                </c:pt>
                <c:pt idx="22">
                  <c:v>1.4999999999999999E-2</c:v>
                </c:pt>
                <c:pt idx="23">
                  <c:v>1.4999999999999999E-2</c:v>
                </c:pt>
                <c:pt idx="24">
                  <c:v>1.4999999999999999E-2</c:v>
                </c:pt>
                <c:pt idx="25">
                  <c:v>1.4E-2</c:v>
                </c:pt>
                <c:pt idx="26">
                  <c:v>1.2E-2</c:v>
                </c:pt>
                <c:pt idx="27">
                  <c:v>1.0999999999999999E-2</c:v>
                </c:pt>
                <c:pt idx="28">
                  <c:v>0.01</c:v>
                </c:pt>
                <c:pt idx="29">
                  <c:v>8.9999999999999993E-3</c:v>
                </c:pt>
                <c:pt idx="30">
                  <c:v>8.0000000000000002E-3</c:v>
                </c:pt>
                <c:pt idx="31">
                  <c:v>8.0000000000000002E-3</c:v>
                </c:pt>
                <c:pt idx="32">
                  <c:v>8.0000000000000002E-3</c:v>
                </c:pt>
                <c:pt idx="33">
                  <c:v>8.9999999999999993E-3</c:v>
                </c:pt>
                <c:pt idx="34">
                  <c:v>0.01</c:v>
                </c:pt>
                <c:pt idx="35">
                  <c:v>0.01</c:v>
                </c:pt>
                <c:pt idx="36">
                  <c:v>1.0999999999999999E-2</c:v>
                </c:pt>
                <c:pt idx="37">
                  <c:v>1.4E-2</c:v>
                </c:pt>
                <c:pt idx="38">
                  <c:v>1.7000000000000001E-2</c:v>
                </c:pt>
                <c:pt idx="39">
                  <c:v>0.02</c:v>
                </c:pt>
                <c:pt idx="40">
                  <c:v>2.5000000000000001E-2</c:v>
                </c:pt>
                <c:pt idx="41">
                  <c:v>2.9000000000000001E-2</c:v>
                </c:pt>
                <c:pt idx="42">
                  <c:v>3.5000000000000003E-2</c:v>
                </c:pt>
                <c:pt idx="43">
                  <c:v>0.04</c:v>
                </c:pt>
                <c:pt idx="44">
                  <c:v>0.05</c:v>
                </c:pt>
                <c:pt idx="45">
                  <c:v>5.7000000000000002E-2</c:v>
                </c:pt>
                <c:pt idx="46">
                  <c:v>6.7000000000000004E-2</c:v>
                </c:pt>
                <c:pt idx="47">
                  <c:v>7.9000000000000001E-2</c:v>
                </c:pt>
                <c:pt idx="48">
                  <c:v>9.1999999999999998E-2</c:v>
                </c:pt>
                <c:pt idx="49">
                  <c:v>0.109</c:v>
                </c:pt>
                <c:pt idx="50">
                  <c:v>0.13400000000000001</c:v>
                </c:pt>
                <c:pt idx="51">
                  <c:v>0.151</c:v>
                </c:pt>
                <c:pt idx="52">
                  <c:v>0.17399999999999999</c:v>
                </c:pt>
                <c:pt idx="53">
                  <c:v>0.20200000000000001</c:v>
                </c:pt>
                <c:pt idx="54">
                  <c:v>0.23200000000000001</c:v>
                </c:pt>
                <c:pt idx="55">
                  <c:v>0.26400000000000001</c:v>
                </c:pt>
                <c:pt idx="56">
                  <c:v>0.30299999999999999</c:v>
                </c:pt>
                <c:pt idx="57">
                  <c:v>0.33700000000000002</c:v>
                </c:pt>
                <c:pt idx="58">
                  <c:v>0.36499999999999999</c:v>
                </c:pt>
                <c:pt idx="59">
                  <c:v>0.40500000000000003</c:v>
                </c:pt>
                <c:pt idx="60">
                  <c:v>0.44800000000000001</c:v>
                </c:pt>
                <c:pt idx="61">
                  <c:v>0.49099999999999999</c:v>
                </c:pt>
                <c:pt idx="62">
                  <c:v>0.53200000000000003</c:v>
                </c:pt>
                <c:pt idx="63">
                  <c:v>0.59199999999999997</c:v>
                </c:pt>
                <c:pt idx="64">
                  <c:v>0.64200000000000002</c:v>
                </c:pt>
                <c:pt idx="65">
                  <c:v>0.67</c:v>
                </c:pt>
                <c:pt idx="66">
                  <c:v>0.69499999999999995</c:v>
                </c:pt>
                <c:pt idx="67">
                  <c:v>0.748</c:v>
                </c:pt>
                <c:pt idx="68">
                  <c:v>0.77700000000000002</c:v>
                </c:pt>
                <c:pt idx="69">
                  <c:v>0.82099999999999995</c:v>
                </c:pt>
                <c:pt idx="70">
                  <c:v>0.82499999999999996</c:v>
                </c:pt>
                <c:pt idx="71">
                  <c:v>0.82</c:v>
                </c:pt>
                <c:pt idx="72">
                  <c:v>0.83099999999999996</c:v>
                </c:pt>
                <c:pt idx="73">
                  <c:v>0.83199999999999996</c:v>
                </c:pt>
                <c:pt idx="74">
                  <c:v>0.83199999999999996</c:v>
                </c:pt>
                <c:pt idx="75">
                  <c:v>0.90400000000000003</c:v>
                </c:pt>
                <c:pt idx="76">
                  <c:v>0.92400000000000004</c:v>
                </c:pt>
                <c:pt idx="77">
                  <c:v>0.95099999999999996</c:v>
                </c:pt>
                <c:pt idx="78">
                  <c:v>0.95699999999999996</c:v>
                </c:pt>
                <c:pt idx="79">
                  <c:v>0.95</c:v>
                </c:pt>
                <c:pt idx="80">
                  <c:v>0.95099999999999996</c:v>
                </c:pt>
                <c:pt idx="81">
                  <c:v>0.94399999999999995</c:v>
                </c:pt>
                <c:pt idx="82">
                  <c:v>0.86099999999999999</c:v>
                </c:pt>
                <c:pt idx="83">
                  <c:v>0.83899999999999997</c:v>
                </c:pt>
                <c:pt idx="84">
                  <c:v>0.78200000000000003</c:v>
                </c:pt>
                <c:pt idx="85">
                  <c:v>0.77800000000000002</c:v>
                </c:pt>
                <c:pt idx="86">
                  <c:v>0.75900000000000001</c:v>
                </c:pt>
                <c:pt idx="87">
                  <c:v>0.749</c:v>
                </c:pt>
                <c:pt idx="88">
                  <c:v>0.73599999999999999</c:v>
                </c:pt>
                <c:pt idx="89">
                  <c:v>0.748</c:v>
                </c:pt>
                <c:pt idx="90">
                  <c:v>0.71699999999999997</c:v>
                </c:pt>
                <c:pt idx="91">
                  <c:v>0.72099999999999997</c:v>
                </c:pt>
                <c:pt idx="92">
                  <c:v>0.69599999999999995</c:v>
                </c:pt>
                <c:pt idx="93">
                  <c:v>0.69199999999999995</c:v>
                </c:pt>
                <c:pt idx="94">
                  <c:v>0.67500000000000004</c:v>
                </c:pt>
                <c:pt idx="95">
                  <c:v>0.66400000000000003</c:v>
                </c:pt>
                <c:pt idx="96">
                  <c:v>0.65600000000000003</c:v>
                </c:pt>
                <c:pt idx="97">
                  <c:v>0.65600000000000003</c:v>
                </c:pt>
                <c:pt idx="98">
                  <c:v>0.64800000000000002</c:v>
                </c:pt>
                <c:pt idx="99">
                  <c:v>0.64</c:v>
                </c:pt>
                <c:pt idx="100">
                  <c:v>0.63500000000000001</c:v>
                </c:pt>
                <c:pt idx="101">
                  <c:v>0.628</c:v>
                </c:pt>
                <c:pt idx="102">
                  <c:v>0.624</c:v>
                </c:pt>
                <c:pt idx="103">
                  <c:v>0.60399999999999998</c:v>
                </c:pt>
                <c:pt idx="104">
                  <c:v>0.59699999999999998</c:v>
                </c:pt>
                <c:pt idx="105">
                  <c:v>0.59599999999999997</c:v>
                </c:pt>
                <c:pt idx="106">
                  <c:v>0.59299999999999997</c:v>
                </c:pt>
                <c:pt idx="107">
                  <c:v>0.58299999999999996</c:v>
                </c:pt>
                <c:pt idx="108">
                  <c:v>0.57699999999999996</c:v>
                </c:pt>
                <c:pt idx="109">
                  <c:v>0.56699999999999995</c:v>
                </c:pt>
                <c:pt idx="110">
                  <c:v>0.56100000000000005</c:v>
                </c:pt>
                <c:pt idx="111">
                  <c:v>0.56399999999999995</c:v>
                </c:pt>
                <c:pt idx="112">
                  <c:v>0.55600000000000005</c:v>
                </c:pt>
                <c:pt idx="113">
                  <c:v>0.55100000000000005</c:v>
                </c:pt>
                <c:pt idx="114">
                  <c:v>0.51800000000000002</c:v>
                </c:pt>
                <c:pt idx="115">
                  <c:v>0.51900000000000002</c:v>
                </c:pt>
                <c:pt idx="116">
                  <c:v>0.495</c:v>
                </c:pt>
                <c:pt idx="117">
                  <c:v>0.503</c:v>
                </c:pt>
                <c:pt idx="118">
                  <c:v>0.48899999999999999</c:v>
                </c:pt>
                <c:pt idx="119">
                  <c:v>0.48899999999999999</c:v>
                </c:pt>
                <c:pt idx="120">
                  <c:v>0.49099999999999999</c:v>
                </c:pt>
                <c:pt idx="121">
                  <c:v>0.52400000000000002</c:v>
                </c:pt>
                <c:pt idx="122">
                  <c:v>0.52</c:v>
                </c:pt>
                <c:pt idx="123">
                  <c:v>0.53200000000000003</c:v>
                </c:pt>
                <c:pt idx="124">
                  <c:v>0.53900000000000003</c:v>
                </c:pt>
                <c:pt idx="125">
                  <c:v>0.54800000000000004</c:v>
                </c:pt>
                <c:pt idx="126">
                  <c:v>0.54800000000000004</c:v>
                </c:pt>
                <c:pt idx="127">
                  <c:v>0.54400000000000004</c:v>
                </c:pt>
                <c:pt idx="128">
                  <c:v>0.55500000000000005</c:v>
                </c:pt>
                <c:pt idx="129">
                  <c:v>0.55600000000000005</c:v>
                </c:pt>
                <c:pt idx="130">
                  <c:v>0.56200000000000006</c:v>
                </c:pt>
                <c:pt idx="131">
                  <c:v>0.55500000000000005</c:v>
                </c:pt>
                <c:pt idx="132">
                  <c:v>0.54700000000000004</c:v>
                </c:pt>
                <c:pt idx="133">
                  <c:v>0.54700000000000004</c:v>
                </c:pt>
                <c:pt idx="134">
                  <c:v>0.55300000000000005</c:v>
                </c:pt>
                <c:pt idx="135">
                  <c:v>0.54700000000000004</c:v>
                </c:pt>
                <c:pt idx="136">
                  <c:v>0.55000000000000004</c:v>
                </c:pt>
                <c:pt idx="137">
                  <c:v>0.58399999999999996</c:v>
                </c:pt>
                <c:pt idx="138">
                  <c:v>0.58299999999999996</c:v>
                </c:pt>
                <c:pt idx="139">
                  <c:v>0.61199999999999999</c:v>
                </c:pt>
                <c:pt idx="140">
                  <c:v>0.61899999999999999</c:v>
                </c:pt>
                <c:pt idx="141">
                  <c:v>0.61899999999999999</c:v>
                </c:pt>
                <c:pt idx="142">
                  <c:v>0.63400000000000001</c:v>
                </c:pt>
                <c:pt idx="143">
                  <c:v>0.63400000000000001</c:v>
                </c:pt>
                <c:pt idx="144">
                  <c:v>0.60899999999999999</c:v>
                </c:pt>
                <c:pt idx="145">
                  <c:v>0.61099999999999999</c:v>
                </c:pt>
                <c:pt idx="146">
                  <c:v>0.61699999999999999</c:v>
                </c:pt>
                <c:pt idx="147">
                  <c:v>0.60799999999999998</c:v>
                </c:pt>
                <c:pt idx="148">
                  <c:v>0.61699999999999999</c:v>
                </c:pt>
                <c:pt idx="149">
                  <c:v>0.6</c:v>
                </c:pt>
                <c:pt idx="150">
                  <c:v>0.60599999999999998</c:v>
                </c:pt>
                <c:pt idx="151">
                  <c:v>0.61099999999999999</c:v>
                </c:pt>
                <c:pt idx="152">
                  <c:v>0.60399999999999998</c:v>
                </c:pt>
                <c:pt idx="153">
                  <c:v>0.57699999999999996</c:v>
                </c:pt>
                <c:pt idx="154">
                  <c:v>0.58499999999999996</c:v>
                </c:pt>
                <c:pt idx="155">
                  <c:v>0.57999999999999996</c:v>
                </c:pt>
                <c:pt idx="156">
                  <c:v>0.58599999999999997</c:v>
                </c:pt>
                <c:pt idx="157">
                  <c:v>0.58799999999999997</c:v>
                </c:pt>
                <c:pt idx="158">
                  <c:v>0.59499999999999997</c:v>
                </c:pt>
                <c:pt idx="159">
                  <c:v>0.60299999999999998</c:v>
                </c:pt>
                <c:pt idx="160">
                  <c:v>0.60899999999999999</c:v>
                </c:pt>
                <c:pt idx="161">
                  <c:v>0.61399999999999999</c:v>
                </c:pt>
                <c:pt idx="162">
                  <c:v>0.622</c:v>
                </c:pt>
                <c:pt idx="163">
                  <c:v>0.63200000000000001</c:v>
                </c:pt>
                <c:pt idx="164">
                  <c:v>0.63100000000000001</c:v>
                </c:pt>
                <c:pt idx="165">
                  <c:v>0.624</c:v>
                </c:pt>
                <c:pt idx="166">
                  <c:v>0.628</c:v>
                </c:pt>
                <c:pt idx="167">
                  <c:v>0.63500000000000001</c:v>
                </c:pt>
                <c:pt idx="168">
                  <c:v>0.67</c:v>
                </c:pt>
                <c:pt idx="169">
                  <c:v>0.67400000000000004</c:v>
                </c:pt>
                <c:pt idx="170">
                  <c:v>0.67500000000000004</c:v>
                </c:pt>
                <c:pt idx="171">
                  <c:v>0.67900000000000005</c:v>
                </c:pt>
                <c:pt idx="172">
                  <c:v>0.68899999999999995</c:v>
                </c:pt>
                <c:pt idx="173">
                  <c:v>0.71399999999999997</c:v>
                </c:pt>
                <c:pt idx="174">
                  <c:v>0.78800000000000003</c:v>
                </c:pt>
                <c:pt idx="175">
                  <c:v>0.77</c:v>
                </c:pt>
                <c:pt idx="176">
                  <c:v>0.78400000000000003</c:v>
                </c:pt>
                <c:pt idx="177">
                  <c:v>0.78500000000000003</c:v>
                </c:pt>
                <c:pt idx="178">
                  <c:v>0.79500000000000004</c:v>
                </c:pt>
                <c:pt idx="179">
                  <c:v>0.79600000000000004</c:v>
                </c:pt>
                <c:pt idx="180">
                  <c:v>0.79200000000000004</c:v>
                </c:pt>
                <c:pt idx="181">
                  <c:v>0.72899999999999998</c:v>
                </c:pt>
                <c:pt idx="182">
                  <c:v>0.72699999999999998</c:v>
                </c:pt>
                <c:pt idx="183">
                  <c:v>0.72699999999999998</c:v>
                </c:pt>
                <c:pt idx="184">
                  <c:v>0.73199999999999998</c:v>
                </c:pt>
                <c:pt idx="185">
                  <c:v>0.72399999999999998</c:v>
                </c:pt>
                <c:pt idx="186">
                  <c:v>0.73499999999999999</c:v>
                </c:pt>
                <c:pt idx="187">
                  <c:v>0.74299999999999999</c:v>
                </c:pt>
                <c:pt idx="188">
                  <c:v>0.753</c:v>
                </c:pt>
                <c:pt idx="189">
                  <c:v>0.75900000000000001</c:v>
                </c:pt>
                <c:pt idx="190">
                  <c:v>0.75700000000000001</c:v>
                </c:pt>
                <c:pt idx="191">
                  <c:v>0.76700000000000002</c:v>
                </c:pt>
                <c:pt idx="192">
                  <c:v>0.77800000000000002</c:v>
                </c:pt>
                <c:pt idx="193">
                  <c:v>0.76700000000000002</c:v>
                </c:pt>
                <c:pt idx="194">
                  <c:v>0.76400000000000001</c:v>
                </c:pt>
                <c:pt idx="195">
                  <c:v>0.81899999999999995</c:v>
                </c:pt>
                <c:pt idx="196">
                  <c:v>0.81499999999999995</c:v>
                </c:pt>
                <c:pt idx="197">
                  <c:v>0.81499999999999995</c:v>
                </c:pt>
                <c:pt idx="198">
                  <c:v>0.80400000000000005</c:v>
                </c:pt>
                <c:pt idx="199">
                  <c:v>0.79500000000000004</c:v>
                </c:pt>
                <c:pt idx="200">
                  <c:v>0.80500000000000005</c:v>
                </c:pt>
                <c:pt idx="201">
                  <c:v>0.79800000000000004</c:v>
                </c:pt>
                <c:pt idx="202">
                  <c:v>0.73299999999999998</c:v>
                </c:pt>
                <c:pt idx="203">
                  <c:v>0.72599999999999998</c:v>
                </c:pt>
                <c:pt idx="204">
                  <c:v>0.72599999999999998</c:v>
                </c:pt>
                <c:pt idx="205">
                  <c:v>0.70899999999999996</c:v>
                </c:pt>
                <c:pt idx="206">
                  <c:v>0.70899999999999996</c:v>
                </c:pt>
                <c:pt idx="207">
                  <c:v>0.70499999999999996</c:v>
                </c:pt>
                <c:pt idx="208">
                  <c:v>0.70099999999999996</c:v>
                </c:pt>
                <c:pt idx="209">
                  <c:v>0.69599999999999995</c:v>
                </c:pt>
                <c:pt idx="210">
                  <c:v>0.68799999999999994</c:v>
                </c:pt>
                <c:pt idx="211">
                  <c:v>0.68899999999999995</c:v>
                </c:pt>
                <c:pt idx="212">
                  <c:v>0.69699999999999995</c:v>
                </c:pt>
                <c:pt idx="213">
                  <c:v>0.69299999999999995</c:v>
                </c:pt>
                <c:pt idx="214">
                  <c:v>0.69399999999999995</c:v>
                </c:pt>
                <c:pt idx="215">
                  <c:v>0.69</c:v>
                </c:pt>
                <c:pt idx="216">
                  <c:v>0.68500000000000005</c:v>
                </c:pt>
                <c:pt idx="217">
                  <c:v>0.68799999999999994</c:v>
                </c:pt>
                <c:pt idx="218">
                  <c:v>0.68100000000000005</c:v>
                </c:pt>
                <c:pt idx="219">
                  <c:v>0.77700000000000002</c:v>
                </c:pt>
                <c:pt idx="220">
                  <c:v>0.77300000000000002</c:v>
                </c:pt>
                <c:pt idx="221">
                  <c:v>0.745</c:v>
                </c:pt>
                <c:pt idx="222">
                  <c:v>0.745</c:v>
                </c:pt>
                <c:pt idx="223">
                  <c:v>0.747</c:v>
                </c:pt>
                <c:pt idx="224">
                  <c:v>0.752</c:v>
                </c:pt>
                <c:pt idx="225">
                  <c:v>0.74399999999999999</c:v>
                </c:pt>
                <c:pt idx="226">
                  <c:v>0.65</c:v>
                </c:pt>
                <c:pt idx="227">
                  <c:v>0.65800000000000003</c:v>
                </c:pt>
                <c:pt idx="228">
                  <c:v>0.69399999999999995</c:v>
                </c:pt>
                <c:pt idx="229">
                  <c:v>0.68200000000000005</c:v>
                </c:pt>
                <c:pt idx="230">
                  <c:v>0.67200000000000004</c:v>
                </c:pt>
                <c:pt idx="231">
                  <c:v>0.67300000000000004</c:v>
                </c:pt>
                <c:pt idx="232">
                  <c:v>0.67500000000000004</c:v>
                </c:pt>
                <c:pt idx="233">
                  <c:v>0.67300000000000004</c:v>
                </c:pt>
                <c:pt idx="234">
                  <c:v>0.67600000000000005</c:v>
                </c:pt>
                <c:pt idx="235">
                  <c:v>0.66</c:v>
                </c:pt>
                <c:pt idx="236">
                  <c:v>0.67700000000000005</c:v>
                </c:pt>
                <c:pt idx="237">
                  <c:v>0.68500000000000005</c:v>
                </c:pt>
                <c:pt idx="238">
                  <c:v>0.67800000000000005</c:v>
                </c:pt>
                <c:pt idx="239">
                  <c:v>0.68500000000000005</c:v>
                </c:pt>
                <c:pt idx="240">
                  <c:v>0.68600000000000005</c:v>
                </c:pt>
                <c:pt idx="241">
                  <c:v>0.67700000000000005</c:v>
                </c:pt>
                <c:pt idx="242">
                  <c:v>0.68</c:v>
                </c:pt>
                <c:pt idx="243">
                  <c:v>0.67500000000000004</c:v>
                </c:pt>
                <c:pt idx="244">
                  <c:v>0.73</c:v>
                </c:pt>
                <c:pt idx="245">
                  <c:v>0.72899999999999998</c:v>
                </c:pt>
                <c:pt idx="246">
                  <c:v>0.71699999999999997</c:v>
                </c:pt>
                <c:pt idx="247">
                  <c:v>0.71899999999999997</c:v>
                </c:pt>
                <c:pt idx="248">
                  <c:v>0.72899999999999998</c:v>
                </c:pt>
                <c:pt idx="249">
                  <c:v>0.71799999999999997</c:v>
                </c:pt>
                <c:pt idx="250">
                  <c:v>0.71299999999999997</c:v>
                </c:pt>
                <c:pt idx="251">
                  <c:v>0.72</c:v>
                </c:pt>
                <c:pt idx="252">
                  <c:v>0.72399999999999998</c:v>
                </c:pt>
                <c:pt idx="253">
                  <c:v>0.72599999999999998</c:v>
                </c:pt>
                <c:pt idx="254">
                  <c:v>0.72599999999999998</c:v>
                </c:pt>
                <c:pt idx="255">
                  <c:v>0.71699999999999997</c:v>
                </c:pt>
                <c:pt idx="256">
                  <c:v>0.71499999999999997</c:v>
                </c:pt>
                <c:pt idx="257">
                  <c:v>0.71899999999999997</c:v>
                </c:pt>
                <c:pt idx="258">
                  <c:v>0.66300000000000003</c:v>
                </c:pt>
                <c:pt idx="259">
                  <c:v>0.66700000000000004</c:v>
                </c:pt>
                <c:pt idx="260">
                  <c:v>0.67900000000000005</c:v>
                </c:pt>
                <c:pt idx="261">
                  <c:v>0.67900000000000005</c:v>
                </c:pt>
                <c:pt idx="262">
                  <c:v>0.69199999999999995</c:v>
                </c:pt>
                <c:pt idx="263">
                  <c:v>0.70899999999999996</c:v>
                </c:pt>
                <c:pt idx="264">
                  <c:v>0.72199999999999998</c:v>
                </c:pt>
                <c:pt idx="265">
                  <c:v>0.72599999999999998</c:v>
                </c:pt>
                <c:pt idx="266">
                  <c:v>0.73299999999999998</c:v>
                </c:pt>
                <c:pt idx="267">
                  <c:v>0.73799999999999999</c:v>
                </c:pt>
                <c:pt idx="268">
                  <c:v>0.747</c:v>
                </c:pt>
                <c:pt idx="269">
                  <c:v>0.76100000000000001</c:v>
                </c:pt>
                <c:pt idx="270">
                  <c:v>0.77200000000000002</c:v>
                </c:pt>
              </c:numCache>
            </c:numRef>
          </c:val>
          <c:smooth val="0"/>
          <c:extLst>
            <c:ext xmlns:c16="http://schemas.microsoft.com/office/drawing/2014/chart" uri="{C3380CC4-5D6E-409C-BE32-E72D297353CC}">
              <c16:uniqueId val="{00000000-F538-4E16-A563-5D354F5C29CF}"/>
            </c:ext>
          </c:extLst>
        </c:ser>
        <c:ser>
          <c:idx val="1"/>
          <c:order val="1"/>
          <c:tx>
            <c:strRef>
              <c:f>Sheet1!$C$1</c:f>
              <c:strCache>
                <c:ptCount val="1"/>
                <c:pt idx="0">
                  <c:v>米国</c:v>
                </c:pt>
              </c:strCache>
            </c:strRef>
          </c:tx>
          <c:spPr>
            <a:ln w="25400" cap="rnd">
              <a:solidFill>
                <a:srgbClr val="FFC000"/>
              </a:solidFill>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Sheet1!$C$2:$C$272</c:f>
              <c:numCache>
                <c:formatCode>General</c:formatCode>
                <c:ptCount val="2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1E-3</c:v>
                </c:pt>
                <c:pt idx="31">
                  <c:v>3.0000000000000001E-3</c:v>
                </c:pt>
                <c:pt idx="32">
                  <c:v>4.0000000000000001E-3</c:v>
                </c:pt>
                <c:pt idx="33">
                  <c:v>5.0000000000000001E-3</c:v>
                </c:pt>
                <c:pt idx="34">
                  <c:v>5.0000000000000001E-3</c:v>
                </c:pt>
                <c:pt idx="35">
                  <c:v>6.0000000000000001E-3</c:v>
                </c:pt>
                <c:pt idx="36">
                  <c:v>7.0000000000000001E-3</c:v>
                </c:pt>
                <c:pt idx="37">
                  <c:v>8.0000000000000002E-3</c:v>
                </c:pt>
                <c:pt idx="38">
                  <c:v>8.9999999999999993E-3</c:v>
                </c:pt>
                <c:pt idx="39">
                  <c:v>8.0000000000000002E-3</c:v>
                </c:pt>
                <c:pt idx="40">
                  <c:v>8.0000000000000002E-3</c:v>
                </c:pt>
                <c:pt idx="41">
                  <c:v>1.2E-2</c:v>
                </c:pt>
                <c:pt idx="42">
                  <c:v>1.4E-2</c:v>
                </c:pt>
                <c:pt idx="43">
                  <c:v>1.7000000000000001E-2</c:v>
                </c:pt>
                <c:pt idx="44">
                  <c:v>2.1000000000000001E-2</c:v>
                </c:pt>
                <c:pt idx="45">
                  <c:v>2.5000000000000001E-2</c:v>
                </c:pt>
                <c:pt idx="46">
                  <c:v>3.5000000000000003E-2</c:v>
                </c:pt>
                <c:pt idx="47">
                  <c:v>5.1999999999999998E-2</c:v>
                </c:pt>
                <c:pt idx="48">
                  <c:v>4.7E-2</c:v>
                </c:pt>
                <c:pt idx="49">
                  <c:v>9.1999999999999998E-2</c:v>
                </c:pt>
                <c:pt idx="50">
                  <c:v>0.122</c:v>
                </c:pt>
                <c:pt idx="51">
                  <c:v>0.17299999999999999</c:v>
                </c:pt>
                <c:pt idx="52">
                  <c:v>0.218</c:v>
                </c:pt>
                <c:pt idx="53">
                  <c:v>0.29899999999999999</c:v>
                </c:pt>
                <c:pt idx="54">
                  <c:v>0.38800000000000001</c:v>
                </c:pt>
                <c:pt idx="55">
                  <c:v>0.495</c:v>
                </c:pt>
                <c:pt idx="56">
                  <c:v>0.625</c:v>
                </c:pt>
                <c:pt idx="57">
                  <c:v>0.79900000000000004</c:v>
                </c:pt>
                <c:pt idx="58">
                  <c:v>0.88</c:v>
                </c:pt>
                <c:pt idx="59">
                  <c:v>1.113</c:v>
                </c:pt>
                <c:pt idx="60">
                  <c:v>1.415</c:v>
                </c:pt>
                <c:pt idx="61">
                  <c:v>1.764</c:v>
                </c:pt>
                <c:pt idx="62">
                  <c:v>2.0529999999999999</c:v>
                </c:pt>
                <c:pt idx="63">
                  <c:v>2.3519999999999999</c:v>
                </c:pt>
                <c:pt idx="64">
                  <c:v>2.7229999999999999</c:v>
                </c:pt>
                <c:pt idx="65">
                  <c:v>3.081</c:v>
                </c:pt>
                <c:pt idx="66">
                  <c:v>3.375</c:v>
                </c:pt>
                <c:pt idx="67">
                  <c:v>3.8050000000000002</c:v>
                </c:pt>
                <c:pt idx="68">
                  <c:v>4.1769999999999996</c:v>
                </c:pt>
                <c:pt idx="69">
                  <c:v>4.5910000000000002</c:v>
                </c:pt>
                <c:pt idx="70">
                  <c:v>5.0149999999999997</c:v>
                </c:pt>
                <c:pt idx="71">
                  <c:v>5.2249999999999996</c:v>
                </c:pt>
                <c:pt idx="72">
                  <c:v>5.3780000000000001</c:v>
                </c:pt>
                <c:pt idx="73">
                  <c:v>5.4640000000000004</c:v>
                </c:pt>
                <c:pt idx="74">
                  <c:v>5.681</c:v>
                </c:pt>
                <c:pt idx="75">
                  <c:v>6.9779999999999998</c:v>
                </c:pt>
                <c:pt idx="76">
                  <c:v>7.1619999999999999</c:v>
                </c:pt>
                <c:pt idx="77">
                  <c:v>7.8879999999999999</c:v>
                </c:pt>
                <c:pt idx="78">
                  <c:v>7.899</c:v>
                </c:pt>
                <c:pt idx="79">
                  <c:v>8.016</c:v>
                </c:pt>
                <c:pt idx="80">
                  <c:v>8.1530000000000005</c:v>
                </c:pt>
                <c:pt idx="81">
                  <c:v>8.2029999999999994</c:v>
                </c:pt>
                <c:pt idx="82">
                  <c:v>6.819</c:v>
                </c:pt>
                <c:pt idx="83">
                  <c:v>7.1980000000000004</c:v>
                </c:pt>
                <c:pt idx="84">
                  <c:v>6.0259999999999998</c:v>
                </c:pt>
                <c:pt idx="85">
                  <c:v>6.1630000000000003</c:v>
                </c:pt>
                <c:pt idx="86">
                  <c:v>6.1260000000000003</c:v>
                </c:pt>
                <c:pt idx="87">
                  <c:v>5.915</c:v>
                </c:pt>
                <c:pt idx="88">
                  <c:v>5.7370000000000001</c:v>
                </c:pt>
                <c:pt idx="89">
                  <c:v>6.1210000000000004</c:v>
                </c:pt>
                <c:pt idx="90">
                  <c:v>5.6289999999999996</c:v>
                </c:pt>
                <c:pt idx="91">
                  <c:v>6.0640000000000001</c:v>
                </c:pt>
                <c:pt idx="92">
                  <c:v>5.6950000000000003</c:v>
                </c:pt>
                <c:pt idx="93">
                  <c:v>5.5270000000000001</c:v>
                </c:pt>
                <c:pt idx="94">
                  <c:v>5.476</c:v>
                </c:pt>
                <c:pt idx="95">
                  <c:v>5.4909999999999997</c:v>
                </c:pt>
                <c:pt idx="96">
                  <c:v>5.38</c:v>
                </c:pt>
                <c:pt idx="97">
                  <c:v>5.4660000000000002</c:v>
                </c:pt>
                <c:pt idx="98">
                  <c:v>5.2270000000000003</c:v>
                </c:pt>
                <c:pt idx="99">
                  <c:v>5.3559999999999999</c:v>
                </c:pt>
                <c:pt idx="100">
                  <c:v>5.1130000000000004</c:v>
                </c:pt>
                <c:pt idx="101">
                  <c:v>5.0709999999999997</c:v>
                </c:pt>
                <c:pt idx="102">
                  <c:v>4.8810000000000002</c:v>
                </c:pt>
                <c:pt idx="103">
                  <c:v>4.6189999999999998</c:v>
                </c:pt>
                <c:pt idx="104">
                  <c:v>4.4180000000000001</c:v>
                </c:pt>
                <c:pt idx="105">
                  <c:v>4.4829999999999997</c:v>
                </c:pt>
                <c:pt idx="106">
                  <c:v>4.2990000000000004</c:v>
                </c:pt>
                <c:pt idx="107">
                  <c:v>4.3310000000000004</c:v>
                </c:pt>
                <c:pt idx="108">
                  <c:v>4.173</c:v>
                </c:pt>
                <c:pt idx="109">
                  <c:v>4.1150000000000002</c:v>
                </c:pt>
                <c:pt idx="110">
                  <c:v>4.016</c:v>
                </c:pt>
                <c:pt idx="111">
                  <c:v>3.7959999999999998</c:v>
                </c:pt>
                <c:pt idx="112">
                  <c:v>3.6419999999999999</c:v>
                </c:pt>
                <c:pt idx="113">
                  <c:v>3.5960000000000001</c:v>
                </c:pt>
                <c:pt idx="114">
                  <c:v>3.5209999999999999</c:v>
                </c:pt>
                <c:pt idx="115">
                  <c:v>3.395</c:v>
                </c:pt>
                <c:pt idx="116">
                  <c:v>3.0190000000000001</c:v>
                </c:pt>
                <c:pt idx="117">
                  <c:v>3.0219999999999998</c:v>
                </c:pt>
                <c:pt idx="118">
                  <c:v>2.984</c:v>
                </c:pt>
                <c:pt idx="119">
                  <c:v>2.9470000000000001</c:v>
                </c:pt>
                <c:pt idx="120">
                  <c:v>2.8889999999999998</c:v>
                </c:pt>
                <c:pt idx="121">
                  <c:v>2.8759999999999999</c:v>
                </c:pt>
                <c:pt idx="122">
                  <c:v>2.99</c:v>
                </c:pt>
                <c:pt idx="123">
                  <c:v>3.1349999999999998</c:v>
                </c:pt>
                <c:pt idx="124">
                  <c:v>2.9060000000000001</c:v>
                </c:pt>
                <c:pt idx="125">
                  <c:v>2.8460000000000001</c:v>
                </c:pt>
                <c:pt idx="126">
                  <c:v>2.722</c:v>
                </c:pt>
                <c:pt idx="127">
                  <c:v>2.5990000000000002</c:v>
                </c:pt>
                <c:pt idx="128">
                  <c:v>2.6459999999999999</c:v>
                </c:pt>
                <c:pt idx="129">
                  <c:v>2.5289999999999999</c:v>
                </c:pt>
                <c:pt idx="130">
                  <c:v>2.5139999999999998</c:v>
                </c:pt>
                <c:pt idx="131">
                  <c:v>2.4809999999999999</c:v>
                </c:pt>
                <c:pt idx="132">
                  <c:v>2.4209999999999998</c:v>
                </c:pt>
                <c:pt idx="133">
                  <c:v>2.3849999999999998</c:v>
                </c:pt>
                <c:pt idx="134">
                  <c:v>2.4319999999999999</c:v>
                </c:pt>
                <c:pt idx="135">
                  <c:v>2.2519999999999998</c:v>
                </c:pt>
                <c:pt idx="136">
                  <c:v>2.21</c:v>
                </c:pt>
                <c:pt idx="137">
                  <c:v>2.1389999999999998</c:v>
                </c:pt>
                <c:pt idx="138">
                  <c:v>2.069</c:v>
                </c:pt>
                <c:pt idx="139">
                  <c:v>1.9910000000000001</c:v>
                </c:pt>
                <c:pt idx="140">
                  <c:v>1.9179999999999999</c:v>
                </c:pt>
                <c:pt idx="141">
                  <c:v>1.8480000000000001</c:v>
                </c:pt>
                <c:pt idx="142">
                  <c:v>1.831</c:v>
                </c:pt>
                <c:pt idx="143">
                  <c:v>1.845</c:v>
                </c:pt>
                <c:pt idx="144">
                  <c:v>1.841</c:v>
                </c:pt>
                <c:pt idx="145">
                  <c:v>1.839</c:v>
                </c:pt>
                <c:pt idx="146">
                  <c:v>2.5819999999999999</c:v>
                </c:pt>
                <c:pt idx="147">
                  <c:v>2.5579999999999998</c:v>
                </c:pt>
                <c:pt idx="148">
                  <c:v>2.512</c:v>
                </c:pt>
                <c:pt idx="149">
                  <c:v>2.516</c:v>
                </c:pt>
                <c:pt idx="150">
                  <c:v>2.476</c:v>
                </c:pt>
                <c:pt idx="151">
                  <c:v>2.6680000000000001</c:v>
                </c:pt>
                <c:pt idx="152">
                  <c:v>2.625</c:v>
                </c:pt>
                <c:pt idx="153">
                  <c:v>1.8660000000000001</c:v>
                </c:pt>
                <c:pt idx="154">
                  <c:v>1.897</c:v>
                </c:pt>
                <c:pt idx="155">
                  <c:v>1.7849999999999999</c:v>
                </c:pt>
                <c:pt idx="156">
                  <c:v>1.788</c:v>
                </c:pt>
                <c:pt idx="157">
                  <c:v>1.798</c:v>
                </c:pt>
                <c:pt idx="158">
                  <c:v>1.7569999999999999</c:v>
                </c:pt>
                <c:pt idx="159">
                  <c:v>1.833</c:v>
                </c:pt>
                <c:pt idx="160">
                  <c:v>1.964</c:v>
                </c:pt>
                <c:pt idx="161">
                  <c:v>2.0129999999999999</c:v>
                </c:pt>
                <c:pt idx="162">
                  <c:v>2.218</c:v>
                </c:pt>
                <c:pt idx="163">
                  <c:v>2.2690000000000001</c:v>
                </c:pt>
                <c:pt idx="164">
                  <c:v>2.2869999999999999</c:v>
                </c:pt>
                <c:pt idx="165">
                  <c:v>2.1520000000000001</c:v>
                </c:pt>
                <c:pt idx="166">
                  <c:v>2.2050000000000001</c:v>
                </c:pt>
                <c:pt idx="167">
                  <c:v>2.1869999999999998</c:v>
                </c:pt>
                <c:pt idx="168">
                  <c:v>2.2309999999999999</c:v>
                </c:pt>
                <c:pt idx="169">
                  <c:v>2.29</c:v>
                </c:pt>
                <c:pt idx="170">
                  <c:v>2.2999999999999998</c:v>
                </c:pt>
                <c:pt idx="171">
                  <c:v>2.2879999999999998</c:v>
                </c:pt>
                <c:pt idx="172">
                  <c:v>2.4169999999999998</c:v>
                </c:pt>
                <c:pt idx="173">
                  <c:v>2.4910000000000001</c:v>
                </c:pt>
                <c:pt idx="174">
                  <c:v>2.5390000000000001</c:v>
                </c:pt>
                <c:pt idx="175">
                  <c:v>2.71</c:v>
                </c:pt>
                <c:pt idx="176">
                  <c:v>2.7370000000000001</c:v>
                </c:pt>
                <c:pt idx="177">
                  <c:v>2.7629999999999999</c:v>
                </c:pt>
                <c:pt idx="178">
                  <c:v>3.0659999999999998</c:v>
                </c:pt>
                <c:pt idx="179">
                  <c:v>3.1030000000000002</c:v>
                </c:pt>
                <c:pt idx="180">
                  <c:v>3.2469999999999999</c:v>
                </c:pt>
                <c:pt idx="181">
                  <c:v>3.3780000000000001</c:v>
                </c:pt>
                <c:pt idx="182">
                  <c:v>3.3530000000000002</c:v>
                </c:pt>
                <c:pt idx="183">
                  <c:v>3.4470000000000001</c:v>
                </c:pt>
                <c:pt idx="184">
                  <c:v>3.42</c:v>
                </c:pt>
                <c:pt idx="185">
                  <c:v>3.19</c:v>
                </c:pt>
                <c:pt idx="186">
                  <c:v>3.258</c:v>
                </c:pt>
                <c:pt idx="187">
                  <c:v>3.2549999999999999</c:v>
                </c:pt>
                <c:pt idx="188">
                  <c:v>3.4670000000000001</c:v>
                </c:pt>
                <c:pt idx="189">
                  <c:v>3.4710000000000001</c:v>
                </c:pt>
                <c:pt idx="190">
                  <c:v>3.4430000000000001</c:v>
                </c:pt>
                <c:pt idx="191">
                  <c:v>3.4860000000000002</c:v>
                </c:pt>
                <c:pt idx="192">
                  <c:v>3.4780000000000002</c:v>
                </c:pt>
                <c:pt idx="193">
                  <c:v>3.3370000000000002</c:v>
                </c:pt>
                <c:pt idx="194">
                  <c:v>3.3540000000000001</c:v>
                </c:pt>
                <c:pt idx="195">
                  <c:v>3.024</c:v>
                </c:pt>
                <c:pt idx="196">
                  <c:v>3.06</c:v>
                </c:pt>
                <c:pt idx="197">
                  <c:v>3.0449999999999999</c:v>
                </c:pt>
                <c:pt idx="198">
                  <c:v>3.07</c:v>
                </c:pt>
                <c:pt idx="199">
                  <c:v>3.0369999999999999</c:v>
                </c:pt>
                <c:pt idx="200">
                  <c:v>3.1440000000000001</c:v>
                </c:pt>
                <c:pt idx="201">
                  <c:v>3.0859999999999999</c:v>
                </c:pt>
                <c:pt idx="202">
                  <c:v>3.0840000000000001</c:v>
                </c:pt>
                <c:pt idx="203">
                  <c:v>3.004</c:v>
                </c:pt>
                <c:pt idx="204">
                  <c:v>2.97</c:v>
                </c:pt>
                <c:pt idx="205">
                  <c:v>2.915</c:v>
                </c:pt>
                <c:pt idx="206">
                  <c:v>2.927</c:v>
                </c:pt>
                <c:pt idx="207">
                  <c:v>2.8769999999999998</c:v>
                </c:pt>
                <c:pt idx="208">
                  <c:v>2.8210000000000002</c:v>
                </c:pt>
                <c:pt idx="209">
                  <c:v>2.835</c:v>
                </c:pt>
                <c:pt idx="210">
                  <c:v>2.7480000000000002</c:v>
                </c:pt>
                <c:pt idx="211">
                  <c:v>2.77</c:v>
                </c:pt>
                <c:pt idx="212">
                  <c:v>2.7029999999999998</c:v>
                </c:pt>
                <c:pt idx="213">
                  <c:v>2.7269999999999999</c:v>
                </c:pt>
                <c:pt idx="214">
                  <c:v>2.677</c:v>
                </c:pt>
                <c:pt idx="215">
                  <c:v>2.6019999999999999</c:v>
                </c:pt>
                <c:pt idx="216">
                  <c:v>2.5779999999999998</c:v>
                </c:pt>
                <c:pt idx="217">
                  <c:v>2.5859999999999999</c:v>
                </c:pt>
                <c:pt idx="218">
                  <c:v>2.4860000000000002</c:v>
                </c:pt>
                <c:pt idx="219">
                  <c:v>2.5339999999999998</c:v>
                </c:pt>
                <c:pt idx="220">
                  <c:v>2.4209999999999998</c:v>
                </c:pt>
                <c:pt idx="221">
                  <c:v>2.1539999999999999</c:v>
                </c:pt>
                <c:pt idx="222">
                  <c:v>2.1890000000000001</c:v>
                </c:pt>
                <c:pt idx="223">
                  <c:v>2.1539999999999999</c:v>
                </c:pt>
                <c:pt idx="224">
                  <c:v>2.266</c:v>
                </c:pt>
                <c:pt idx="225">
                  <c:v>2.2280000000000002</c:v>
                </c:pt>
                <c:pt idx="226">
                  <c:v>2.218</c:v>
                </c:pt>
                <c:pt idx="227">
                  <c:v>2.2970000000000002</c:v>
                </c:pt>
                <c:pt idx="228">
                  <c:v>2.7010000000000001</c:v>
                </c:pt>
                <c:pt idx="229">
                  <c:v>2.5840000000000001</c:v>
                </c:pt>
                <c:pt idx="230">
                  <c:v>2.5219999999999998</c:v>
                </c:pt>
                <c:pt idx="231">
                  <c:v>2.4049999999999998</c:v>
                </c:pt>
                <c:pt idx="232">
                  <c:v>2.3980000000000001</c:v>
                </c:pt>
                <c:pt idx="233">
                  <c:v>2.3439999999999999</c:v>
                </c:pt>
                <c:pt idx="234">
                  <c:v>2.3090000000000002</c:v>
                </c:pt>
                <c:pt idx="235">
                  <c:v>2.1019999999999999</c:v>
                </c:pt>
                <c:pt idx="236">
                  <c:v>2.2040000000000002</c:v>
                </c:pt>
                <c:pt idx="237">
                  <c:v>2.234</c:v>
                </c:pt>
                <c:pt idx="238">
                  <c:v>2.238</c:v>
                </c:pt>
                <c:pt idx="239">
                  <c:v>2.2610000000000001</c:v>
                </c:pt>
                <c:pt idx="240">
                  <c:v>2.2650000000000001</c:v>
                </c:pt>
                <c:pt idx="241">
                  <c:v>2.2400000000000002</c:v>
                </c:pt>
                <c:pt idx="242">
                  <c:v>2.2400000000000002</c:v>
                </c:pt>
                <c:pt idx="243">
                  <c:v>2.1659999999999999</c:v>
                </c:pt>
                <c:pt idx="244">
                  <c:v>2.157</c:v>
                </c:pt>
                <c:pt idx="245">
                  <c:v>2.133</c:v>
                </c:pt>
                <c:pt idx="246">
                  <c:v>2.113</c:v>
                </c:pt>
                <c:pt idx="247">
                  <c:v>2.1739999999999999</c:v>
                </c:pt>
                <c:pt idx="248">
                  <c:v>2.2109999999999999</c:v>
                </c:pt>
                <c:pt idx="249">
                  <c:v>2.12</c:v>
                </c:pt>
                <c:pt idx="250">
                  <c:v>2.1030000000000002</c:v>
                </c:pt>
                <c:pt idx="251">
                  <c:v>2.1429999999999998</c:v>
                </c:pt>
                <c:pt idx="252">
                  <c:v>2.1890000000000001</c:v>
                </c:pt>
                <c:pt idx="253">
                  <c:v>2.1509999999999998</c:v>
                </c:pt>
                <c:pt idx="254">
                  <c:v>2.1480000000000001</c:v>
                </c:pt>
                <c:pt idx="255">
                  <c:v>2.1120000000000001</c:v>
                </c:pt>
                <c:pt idx="256">
                  <c:v>2.1549999999999998</c:v>
                </c:pt>
                <c:pt idx="257">
                  <c:v>2.1890000000000001</c:v>
                </c:pt>
                <c:pt idx="258">
                  <c:v>2.1259999999999999</c:v>
                </c:pt>
                <c:pt idx="259">
                  <c:v>2.077</c:v>
                </c:pt>
                <c:pt idx="260">
                  <c:v>2.12</c:v>
                </c:pt>
                <c:pt idx="261">
                  <c:v>2.1160000000000001</c:v>
                </c:pt>
                <c:pt idx="262">
                  <c:v>2.1789999999999998</c:v>
                </c:pt>
                <c:pt idx="263">
                  <c:v>2.2290000000000001</c:v>
                </c:pt>
                <c:pt idx="264">
                  <c:v>2.2999999999999998</c:v>
                </c:pt>
                <c:pt idx="265">
                  <c:v>2.306</c:v>
                </c:pt>
                <c:pt idx="266">
                  <c:v>2.3290000000000002</c:v>
                </c:pt>
                <c:pt idx="267">
                  <c:v>2.4209999999999998</c:v>
                </c:pt>
                <c:pt idx="268">
                  <c:v>2.3980000000000001</c:v>
                </c:pt>
                <c:pt idx="269">
                  <c:v>2.4180000000000001</c:v>
                </c:pt>
                <c:pt idx="270">
                  <c:v>2.4409999999999998</c:v>
                </c:pt>
              </c:numCache>
            </c:numRef>
          </c:val>
          <c:smooth val="0"/>
          <c:extLst>
            <c:ext xmlns:c16="http://schemas.microsoft.com/office/drawing/2014/chart" uri="{C3380CC4-5D6E-409C-BE32-E72D297353CC}">
              <c16:uniqueId val="{00000001-F538-4E16-A563-5D354F5C29CF}"/>
            </c:ext>
          </c:extLst>
        </c:ser>
        <c:ser>
          <c:idx val="2"/>
          <c:order val="2"/>
          <c:tx>
            <c:strRef>
              <c:f>Sheet1!$D$1</c:f>
              <c:strCache>
                <c:ptCount val="1"/>
                <c:pt idx="0">
                  <c:v>英国</c:v>
                </c:pt>
              </c:strCache>
            </c:strRef>
          </c:tx>
          <c:spPr>
            <a:ln w="25400" cap="rnd">
              <a:solidFill>
                <a:srgbClr val="002060"/>
              </a:solidFill>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Sheet1!$D$2:$D$272</c:f>
              <c:numCache>
                <c:formatCode>General</c:formatCode>
                <c:ptCount val="2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2E-3</c:v>
                </c:pt>
                <c:pt idx="36">
                  <c:v>4.0000000000000001E-3</c:v>
                </c:pt>
                <c:pt idx="37">
                  <c:v>4.0000000000000001E-3</c:v>
                </c:pt>
                <c:pt idx="38">
                  <c:v>6.0000000000000001E-3</c:v>
                </c:pt>
                <c:pt idx="39">
                  <c:v>1.4999999999999999E-2</c:v>
                </c:pt>
                <c:pt idx="40">
                  <c:v>1.4999999999999999E-2</c:v>
                </c:pt>
                <c:pt idx="41">
                  <c:v>1.9E-2</c:v>
                </c:pt>
                <c:pt idx="42">
                  <c:v>1.9E-2</c:v>
                </c:pt>
                <c:pt idx="43">
                  <c:v>5.7000000000000002E-2</c:v>
                </c:pt>
                <c:pt idx="44">
                  <c:v>8.5999999999999993E-2</c:v>
                </c:pt>
                <c:pt idx="45">
                  <c:v>0.13</c:v>
                </c:pt>
                <c:pt idx="46">
                  <c:v>0.158</c:v>
                </c:pt>
                <c:pt idx="47">
                  <c:v>0.22900000000000001</c:v>
                </c:pt>
                <c:pt idx="48">
                  <c:v>0.32200000000000001</c:v>
                </c:pt>
                <c:pt idx="49">
                  <c:v>0.38700000000000001</c:v>
                </c:pt>
                <c:pt idx="50">
                  <c:v>0.46899999999999997</c:v>
                </c:pt>
                <c:pt idx="51">
                  <c:v>0.51600000000000001</c:v>
                </c:pt>
                <c:pt idx="52">
                  <c:v>0.629</c:v>
                </c:pt>
                <c:pt idx="53">
                  <c:v>0.90500000000000003</c:v>
                </c:pt>
                <c:pt idx="54">
                  <c:v>1.2350000000000001</c:v>
                </c:pt>
                <c:pt idx="55">
                  <c:v>1.5189999999999999</c:v>
                </c:pt>
                <c:pt idx="56">
                  <c:v>2.0579999999999998</c:v>
                </c:pt>
                <c:pt idx="57">
                  <c:v>2.5499999999999998</c:v>
                </c:pt>
                <c:pt idx="58">
                  <c:v>2.9209999999999998</c:v>
                </c:pt>
                <c:pt idx="59">
                  <c:v>3.548</c:v>
                </c:pt>
                <c:pt idx="60">
                  <c:v>4.085</c:v>
                </c:pt>
                <c:pt idx="61">
                  <c:v>5.0970000000000004</c:v>
                </c:pt>
                <c:pt idx="62">
                  <c:v>6.0979999999999999</c:v>
                </c:pt>
                <c:pt idx="63">
                  <c:v>7.0410000000000004</c:v>
                </c:pt>
                <c:pt idx="64">
                  <c:v>8.0180000000000007</c:v>
                </c:pt>
                <c:pt idx="65">
                  <c:v>8.8320000000000007</c:v>
                </c:pt>
                <c:pt idx="66">
                  <c:v>9.2379999999999995</c:v>
                </c:pt>
                <c:pt idx="67">
                  <c:v>10.715</c:v>
                </c:pt>
                <c:pt idx="68">
                  <c:v>11.468999999999999</c:v>
                </c:pt>
                <c:pt idx="69">
                  <c:v>12.435</c:v>
                </c:pt>
                <c:pt idx="70">
                  <c:v>13.247</c:v>
                </c:pt>
                <c:pt idx="71">
                  <c:v>13.43</c:v>
                </c:pt>
                <c:pt idx="72">
                  <c:v>13.552</c:v>
                </c:pt>
                <c:pt idx="73">
                  <c:v>13.882999999999999</c:v>
                </c:pt>
                <c:pt idx="74">
                  <c:v>13.821</c:v>
                </c:pt>
                <c:pt idx="75">
                  <c:v>13.506</c:v>
                </c:pt>
                <c:pt idx="76">
                  <c:v>13.337</c:v>
                </c:pt>
                <c:pt idx="77">
                  <c:v>12.898</c:v>
                </c:pt>
                <c:pt idx="78">
                  <c:v>13.449</c:v>
                </c:pt>
                <c:pt idx="79">
                  <c:v>12.976000000000001</c:v>
                </c:pt>
                <c:pt idx="80">
                  <c:v>12.651</c:v>
                </c:pt>
                <c:pt idx="81">
                  <c:v>12.962999999999999</c:v>
                </c:pt>
                <c:pt idx="82">
                  <c:v>12.893000000000001</c:v>
                </c:pt>
                <c:pt idx="83">
                  <c:v>12.148999999999999</c:v>
                </c:pt>
                <c:pt idx="84">
                  <c:v>12.353</c:v>
                </c:pt>
                <c:pt idx="85">
                  <c:v>11.742000000000001</c:v>
                </c:pt>
                <c:pt idx="86">
                  <c:v>11.599</c:v>
                </c:pt>
                <c:pt idx="87">
                  <c:v>11.073</c:v>
                </c:pt>
                <c:pt idx="88">
                  <c:v>10.537000000000001</c:v>
                </c:pt>
                <c:pt idx="89">
                  <c:v>10.372</c:v>
                </c:pt>
                <c:pt idx="90">
                  <c:v>10.271000000000001</c:v>
                </c:pt>
                <c:pt idx="91">
                  <c:v>9.6150000000000002</c:v>
                </c:pt>
                <c:pt idx="92">
                  <c:v>9.1289999999999996</c:v>
                </c:pt>
                <c:pt idx="93">
                  <c:v>8.8949999999999996</c:v>
                </c:pt>
                <c:pt idx="94">
                  <c:v>8.7940000000000005</c:v>
                </c:pt>
                <c:pt idx="95">
                  <c:v>8.2829999999999995</c:v>
                </c:pt>
                <c:pt idx="96">
                  <c:v>8.0259999999999998</c:v>
                </c:pt>
                <c:pt idx="97">
                  <c:v>7.6559999999999997</c:v>
                </c:pt>
                <c:pt idx="98">
                  <c:v>7.4050000000000002</c:v>
                </c:pt>
                <c:pt idx="99">
                  <c:v>6.7549999999999999</c:v>
                </c:pt>
                <c:pt idx="100">
                  <c:v>6.6790000000000003</c:v>
                </c:pt>
                <c:pt idx="101">
                  <c:v>6.5</c:v>
                </c:pt>
                <c:pt idx="102">
                  <c:v>6.2649999999999997</c:v>
                </c:pt>
                <c:pt idx="103">
                  <c:v>5.8440000000000003</c:v>
                </c:pt>
                <c:pt idx="104">
                  <c:v>5.6210000000000004</c:v>
                </c:pt>
                <c:pt idx="105">
                  <c:v>5.1390000000000002</c:v>
                </c:pt>
                <c:pt idx="106">
                  <c:v>5.4249999999999998</c:v>
                </c:pt>
                <c:pt idx="107">
                  <c:v>5.109</c:v>
                </c:pt>
                <c:pt idx="108">
                  <c:v>5.0229999999999997</c:v>
                </c:pt>
                <c:pt idx="109">
                  <c:v>4.7830000000000004</c:v>
                </c:pt>
                <c:pt idx="110">
                  <c:v>4.5330000000000004</c:v>
                </c:pt>
                <c:pt idx="111">
                  <c:v>4.367</c:v>
                </c:pt>
                <c:pt idx="112">
                  <c:v>4.242</c:v>
                </c:pt>
                <c:pt idx="113">
                  <c:v>3.84</c:v>
                </c:pt>
                <c:pt idx="114">
                  <c:v>4.4969999999999999</c:v>
                </c:pt>
                <c:pt idx="115">
                  <c:v>4.4089999999999998</c:v>
                </c:pt>
                <c:pt idx="116">
                  <c:v>3.6320000000000001</c:v>
                </c:pt>
                <c:pt idx="117">
                  <c:v>3.83</c:v>
                </c:pt>
                <c:pt idx="118">
                  <c:v>3.9769999999999999</c:v>
                </c:pt>
                <c:pt idx="119">
                  <c:v>3.9409999999999998</c:v>
                </c:pt>
                <c:pt idx="120">
                  <c:v>3.8029999999999999</c:v>
                </c:pt>
                <c:pt idx="121">
                  <c:v>3.1309999999999998</c:v>
                </c:pt>
                <c:pt idx="122">
                  <c:v>3.093</c:v>
                </c:pt>
                <c:pt idx="123">
                  <c:v>3.3420000000000001</c:v>
                </c:pt>
                <c:pt idx="124">
                  <c:v>2.988</c:v>
                </c:pt>
                <c:pt idx="125">
                  <c:v>2.54</c:v>
                </c:pt>
                <c:pt idx="126">
                  <c:v>2.5059999999999998</c:v>
                </c:pt>
                <c:pt idx="127">
                  <c:v>2.4830000000000001</c:v>
                </c:pt>
                <c:pt idx="128">
                  <c:v>2.4710000000000001</c:v>
                </c:pt>
                <c:pt idx="129">
                  <c:v>2.3879999999999999</c:v>
                </c:pt>
                <c:pt idx="130">
                  <c:v>2.2749999999999999</c:v>
                </c:pt>
                <c:pt idx="131">
                  <c:v>2.085</c:v>
                </c:pt>
                <c:pt idx="132">
                  <c:v>1.972</c:v>
                </c:pt>
                <c:pt idx="133">
                  <c:v>1.7050000000000001</c:v>
                </c:pt>
                <c:pt idx="134">
                  <c:v>1.629</c:v>
                </c:pt>
                <c:pt idx="135">
                  <c:v>1.5720000000000001</c:v>
                </c:pt>
                <c:pt idx="136">
                  <c:v>1.534</c:v>
                </c:pt>
                <c:pt idx="137">
                  <c:v>1.3759999999999999</c:v>
                </c:pt>
                <c:pt idx="138">
                  <c:v>1.2629999999999999</c:v>
                </c:pt>
                <c:pt idx="139">
                  <c:v>1.244</c:v>
                </c:pt>
                <c:pt idx="140">
                  <c:v>1.145</c:v>
                </c:pt>
                <c:pt idx="141">
                  <c:v>1.069</c:v>
                </c:pt>
                <c:pt idx="142">
                  <c:v>1.077</c:v>
                </c:pt>
                <c:pt idx="143">
                  <c:v>1.046</c:v>
                </c:pt>
                <c:pt idx="144">
                  <c:v>0.99099999999999999</c:v>
                </c:pt>
                <c:pt idx="145">
                  <c:v>0.94299999999999995</c:v>
                </c:pt>
                <c:pt idx="146">
                  <c:v>1.01</c:v>
                </c:pt>
                <c:pt idx="147">
                  <c:v>0.995</c:v>
                </c:pt>
                <c:pt idx="148">
                  <c:v>0.93</c:v>
                </c:pt>
                <c:pt idx="149">
                  <c:v>0.93</c:v>
                </c:pt>
                <c:pt idx="150">
                  <c:v>0.94499999999999995</c:v>
                </c:pt>
                <c:pt idx="151">
                  <c:v>0.85899999999999999</c:v>
                </c:pt>
                <c:pt idx="152">
                  <c:v>0.88</c:v>
                </c:pt>
                <c:pt idx="153">
                  <c:v>0.75800000000000001</c:v>
                </c:pt>
                <c:pt idx="154">
                  <c:v>0.69899999999999995</c:v>
                </c:pt>
                <c:pt idx="155">
                  <c:v>0.68200000000000005</c:v>
                </c:pt>
                <c:pt idx="156">
                  <c:v>0.65700000000000003</c:v>
                </c:pt>
                <c:pt idx="157">
                  <c:v>0.63600000000000001</c:v>
                </c:pt>
                <c:pt idx="158">
                  <c:v>0.63800000000000001</c:v>
                </c:pt>
                <c:pt idx="159">
                  <c:v>0.55300000000000005</c:v>
                </c:pt>
                <c:pt idx="160">
                  <c:v>0.53200000000000003</c:v>
                </c:pt>
                <c:pt idx="161">
                  <c:v>0.501</c:v>
                </c:pt>
                <c:pt idx="162">
                  <c:v>0.46899999999999997</c:v>
                </c:pt>
                <c:pt idx="163">
                  <c:v>0.44800000000000001</c:v>
                </c:pt>
                <c:pt idx="164">
                  <c:v>0.44600000000000001</c:v>
                </c:pt>
                <c:pt idx="165">
                  <c:v>0.42499999999999999</c:v>
                </c:pt>
                <c:pt idx="166">
                  <c:v>0.36</c:v>
                </c:pt>
                <c:pt idx="167">
                  <c:v>0.34499999999999997</c:v>
                </c:pt>
                <c:pt idx="168">
                  <c:v>0.32800000000000001</c:v>
                </c:pt>
                <c:pt idx="169">
                  <c:v>0.311</c:v>
                </c:pt>
                <c:pt idx="170">
                  <c:v>0.316</c:v>
                </c:pt>
                <c:pt idx="171">
                  <c:v>0.316</c:v>
                </c:pt>
                <c:pt idx="172">
                  <c:v>0.27600000000000002</c:v>
                </c:pt>
                <c:pt idx="173">
                  <c:v>0.25700000000000001</c:v>
                </c:pt>
                <c:pt idx="174">
                  <c:v>0.22500000000000001</c:v>
                </c:pt>
                <c:pt idx="175">
                  <c:v>0.23799999999999999</c:v>
                </c:pt>
                <c:pt idx="176">
                  <c:v>0.25</c:v>
                </c:pt>
                <c:pt idx="177">
                  <c:v>0.24399999999999999</c:v>
                </c:pt>
                <c:pt idx="178">
                  <c:v>0.22900000000000001</c:v>
                </c:pt>
                <c:pt idx="179">
                  <c:v>0.221</c:v>
                </c:pt>
                <c:pt idx="180">
                  <c:v>0.25700000000000001</c:v>
                </c:pt>
                <c:pt idx="181">
                  <c:v>0.23799999999999999</c:v>
                </c:pt>
                <c:pt idx="182">
                  <c:v>0.21299999999999999</c:v>
                </c:pt>
                <c:pt idx="183">
                  <c:v>0.20799999999999999</c:v>
                </c:pt>
                <c:pt idx="184">
                  <c:v>0.20200000000000001</c:v>
                </c:pt>
                <c:pt idx="185">
                  <c:v>0.19800000000000001</c:v>
                </c:pt>
                <c:pt idx="186">
                  <c:v>0.191</c:v>
                </c:pt>
                <c:pt idx="187">
                  <c:v>0.14899999999999999</c:v>
                </c:pt>
                <c:pt idx="188">
                  <c:v>0.187</c:v>
                </c:pt>
                <c:pt idx="189">
                  <c:v>0.17</c:v>
                </c:pt>
                <c:pt idx="190">
                  <c:v>0.14899999999999999</c:v>
                </c:pt>
                <c:pt idx="191">
                  <c:v>0.14899999999999999</c:v>
                </c:pt>
                <c:pt idx="192">
                  <c:v>0.185</c:v>
                </c:pt>
                <c:pt idx="193">
                  <c:v>0.17499999999999999</c:v>
                </c:pt>
                <c:pt idx="194">
                  <c:v>0.187</c:v>
                </c:pt>
                <c:pt idx="195">
                  <c:v>0.187</c:v>
                </c:pt>
                <c:pt idx="196">
                  <c:v>0.185</c:v>
                </c:pt>
                <c:pt idx="197">
                  <c:v>0.185</c:v>
                </c:pt>
                <c:pt idx="198">
                  <c:v>0.185</c:v>
                </c:pt>
                <c:pt idx="199">
                  <c:v>0.154</c:v>
                </c:pt>
                <c:pt idx="200">
                  <c:v>0.152</c:v>
                </c:pt>
                <c:pt idx="201">
                  <c:v>0.14299999999999999</c:v>
                </c:pt>
                <c:pt idx="202">
                  <c:v>0.11799999999999999</c:v>
                </c:pt>
                <c:pt idx="203">
                  <c:v>9.9000000000000005E-2</c:v>
                </c:pt>
                <c:pt idx="204">
                  <c:v>0.13</c:v>
                </c:pt>
                <c:pt idx="205">
                  <c:v>0.13300000000000001</c:v>
                </c:pt>
                <c:pt idx="206">
                  <c:v>0.13500000000000001</c:v>
                </c:pt>
                <c:pt idx="207">
                  <c:v>0.14299999999999999</c:v>
                </c:pt>
                <c:pt idx="208">
                  <c:v>0.14299999999999999</c:v>
                </c:pt>
                <c:pt idx="209">
                  <c:v>0.156</c:v>
                </c:pt>
                <c:pt idx="210">
                  <c:v>0.17</c:v>
                </c:pt>
                <c:pt idx="211">
                  <c:v>0.158</c:v>
                </c:pt>
                <c:pt idx="212">
                  <c:v>0.14699999999999999</c:v>
                </c:pt>
                <c:pt idx="213">
                  <c:v>0.14299999999999999</c:v>
                </c:pt>
                <c:pt idx="214">
                  <c:v>0.11600000000000001</c:v>
                </c:pt>
                <c:pt idx="215">
                  <c:v>0.10299999999999999</c:v>
                </c:pt>
                <c:pt idx="216">
                  <c:v>0.105</c:v>
                </c:pt>
                <c:pt idx="217">
                  <c:v>0.107</c:v>
                </c:pt>
                <c:pt idx="218">
                  <c:v>0.107</c:v>
                </c:pt>
                <c:pt idx="219">
                  <c:v>0.109</c:v>
                </c:pt>
                <c:pt idx="220">
                  <c:v>0.112</c:v>
                </c:pt>
                <c:pt idx="221">
                  <c:v>0.17299999999999999</c:v>
                </c:pt>
                <c:pt idx="222">
                  <c:v>0.16800000000000001</c:v>
                </c:pt>
                <c:pt idx="223">
                  <c:v>0.17</c:v>
                </c:pt>
                <c:pt idx="224">
                  <c:v>0.16200000000000001</c:v>
                </c:pt>
                <c:pt idx="225">
                  <c:v>0.156</c:v>
                </c:pt>
                <c:pt idx="226">
                  <c:v>0.16200000000000001</c:v>
                </c:pt>
                <c:pt idx="227">
                  <c:v>0.17499999999999999</c:v>
                </c:pt>
                <c:pt idx="228">
                  <c:v>0.16400000000000001</c:v>
                </c:pt>
                <c:pt idx="229">
                  <c:v>0.189</c:v>
                </c:pt>
                <c:pt idx="230">
                  <c:v>0.20399999999999999</c:v>
                </c:pt>
                <c:pt idx="231">
                  <c:v>0.248</c:v>
                </c:pt>
                <c:pt idx="232">
                  <c:v>0.28599999999999998</c:v>
                </c:pt>
                <c:pt idx="233">
                  <c:v>0.314</c:v>
                </c:pt>
                <c:pt idx="234">
                  <c:v>0.318</c:v>
                </c:pt>
                <c:pt idx="235">
                  <c:v>0.33900000000000002</c:v>
                </c:pt>
                <c:pt idx="236">
                  <c:v>0.375</c:v>
                </c:pt>
                <c:pt idx="237">
                  <c:v>0.41499999999999998</c:v>
                </c:pt>
                <c:pt idx="238">
                  <c:v>0.42899999999999999</c:v>
                </c:pt>
                <c:pt idx="239">
                  <c:v>0.44600000000000001</c:v>
                </c:pt>
                <c:pt idx="240">
                  <c:v>0.44400000000000001</c:v>
                </c:pt>
                <c:pt idx="241">
                  <c:v>0.44800000000000001</c:v>
                </c:pt>
                <c:pt idx="242">
                  <c:v>0.52</c:v>
                </c:pt>
                <c:pt idx="243">
                  <c:v>0.59099999999999997</c:v>
                </c:pt>
                <c:pt idx="244">
                  <c:v>0.63100000000000001</c:v>
                </c:pt>
                <c:pt idx="245">
                  <c:v>0.69899999999999995</c:v>
                </c:pt>
                <c:pt idx="246">
                  <c:v>0.72799999999999998</c:v>
                </c:pt>
                <c:pt idx="247">
                  <c:v>0.76200000000000001</c:v>
                </c:pt>
                <c:pt idx="248">
                  <c:v>0.77400000000000002</c:v>
                </c:pt>
                <c:pt idx="249">
                  <c:v>0.78500000000000003</c:v>
                </c:pt>
                <c:pt idx="250">
                  <c:v>0.78300000000000003</c:v>
                </c:pt>
                <c:pt idx="251">
                  <c:v>0.82099999999999995</c:v>
                </c:pt>
                <c:pt idx="252">
                  <c:v>0.86499999999999999</c:v>
                </c:pt>
                <c:pt idx="253">
                  <c:v>0.93200000000000005</c:v>
                </c:pt>
                <c:pt idx="254">
                  <c:v>1</c:v>
                </c:pt>
                <c:pt idx="255">
                  <c:v>1.0649999999999999</c:v>
                </c:pt>
                <c:pt idx="256">
                  <c:v>1.206</c:v>
                </c:pt>
                <c:pt idx="257">
                  <c:v>1.347</c:v>
                </c:pt>
                <c:pt idx="258">
                  <c:v>1.4750000000000001</c:v>
                </c:pt>
                <c:pt idx="259">
                  <c:v>1.5780000000000001</c:v>
                </c:pt>
                <c:pt idx="260">
                  <c:v>1.7230000000000001</c:v>
                </c:pt>
                <c:pt idx="261">
                  <c:v>1.728</c:v>
                </c:pt>
                <c:pt idx="262">
                  <c:v>1.7909999999999999</c:v>
                </c:pt>
                <c:pt idx="263">
                  <c:v>1.9970000000000001</c:v>
                </c:pt>
                <c:pt idx="264">
                  <c:v>2.1110000000000002</c:v>
                </c:pt>
                <c:pt idx="265">
                  <c:v>2.218</c:v>
                </c:pt>
                <c:pt idx="266">
                  <c:v>2.403</c:v>
                </c:pt>
                <c:pt idx="267">
                  <c:v>2.4540000000000002</c:v>
                </c:pt>
                <c:pt idx="268">
                  <c:v>2.63</c:v>
                </c:pt>
                <c:pt idx="269">
                  <c:v>2.677</c:v>
                </c:pt>
                <c:pt idx="270">
                  <c:v>2.9420000000000002</c:v>
                </c:pt>
              </c:numCache>
            </c:numRef>
          </c:val>
          <c:smooth val="0"/>
          <c:extLst>
            <c:ext xmlns:c16="http://schemas.microsoft.com/office/drawing/2014/chart" uri="{C3380CC4-5D6E-409C-BE32-E72D297353CC}">
              <c16:uniqueId val="{00000002-F538-4E16-A563-5D354F5C29CF}"/>
            </c:ext>
          </c:extLst>
        </c:ser>
        <c:ser>
          <c:idx val="3"/>
          <c:order val="3"/>
          <c:tx>
            <c:strRef>
              <c:f>Sheet1!$E$1</c:f>
              <c:strCache>
                <c:ptCount val="1"/>
                <c:pt idx="0">
                  <c:v>イタリア</c:v>
                </c:pt>
              </c:strCache>
            </c:strRef>
          </c:tx>
          <c:spPr>
            <a:ln w="25400" cap="rnd">
              <a:solidFill>
                <a:srgbClr val="059B0C"/>
              </a:solidFill>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Sheet1!$E$2:$E$272</c:f>
              <c:numCache>
                <c:formatCode>General</c:formatCode>
                <c:ptCount val="2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5.0000000000000001E-3</c:v>
                </c:pt>
                <c:pt idx="23">
                  <c:v>5.0000000000000001E-3</c:v>
                </c:pt>
                <c:pt idx="24">
                  <c:v>1.4E-2</c:v>
                </c:pt>
                <c:pt idx="25">
                  <c:v>2.5999999999999999E-2</c:v>
                </c:pt>
                <c:pt idx="26">
                  <c:v>2.8000000000000001E-2</c:v>
                </c:pt>
                <c:pt idx="27">
                  <c:v>0.04</c:v>
                </c:pt>
                <c:pt idx="28">
                  <c:v>0.05</c:v>
                </c:pt>
                <c:pt idx="29">
                  <c:v>6.4000000000000001E-2</c:v>
                </c:pt>
                <c:pt idx="30">
                  <c:v>7.8E-2</c:v>
                </c:pt>
                <c:pt idx="31">
                  <c:v>0.109</c:v>
                </c:pt>
                <c:pt idx="32">
                  <c:v>0.16300000000000001</c:v>
                </c:pt>
                <c:pt idx="33">
                  <c:v>0.224</c:v>
                </c:pt>
                <c:pt idx="34">
                  <c:v>0.31</c:v>
                </c:pt>
                <c:pt idx="35">
                  <c:v>0.41599999999999998</c:v>
                </c:pt>
                <c:pt idx="36">
                  <c:v>0.48199999999999998</c:v>
                </c:pt>
                <c:pt idx="37">
                  <c:v>0.78200000000000003</c:v>
                </c:pt>
                <c:pt idx="38">
                  <c:v>0.97299999999999998</c:v>
                </c:pt>
                <c:pt idx="39">
                  <c:v>1.302</c:v>
                </c:pt>
                <c:pt idx="40">
                  <c:v>1.7010000000000001</c:v>
                </c:pt>
                <c:pt idx="41">
                  <c:v>2.0510000000000002</c:v>
                </c:pt>
                <c:pt idx="42">
                  <c:v>2.5310000000000001</c:v>
                </c:pt>
                <c:pt idx="43">
                  <c:v>2.8540000000000001</c:v>
                </c:pt>
                <c:pt idx="44">
                  <c:v>3.4140000000000001</c:v>
                </c:pt>
                <c:pt idx="45">
                  <c:v>4.0030000000000001</c:v>
                </c:pt>
                <c:pt idx="46">
                  <c:v>4.4279999999999999</c:v>
                </c:pt>
                <c:pt idx="47">
                  <c:v>5.0819999999999999</c:v>
                </c:pt>
                <c:pt idx="48">
                  <c:v>5.649</c:v>
                </c:pt>
                <c:pt idx="49">
                  <c:v>6.5309999999999997</c:v>
                </c:pt>
                <c:pt idx="50">
                  <c:v>8</c:v>
                </c:pt>
                <c:pt idx="51">
                  <c:v>8.66</c:v>
                </c:pt>
                <c:pt idx="52">
                  <c:v>9.26</c:v>
                </c:pt>
                <c:pt idx="53">
                  <c:v>10.195</c:v>
                </c:pt>
                <c:pt idx="54">
                  <c:v>10.696</c:v>
                </c:pt>
                <c:pt idx="55">
                  <c:v>11.242000000000001</c:v>
                </c:pt>
                <c:pt idx="56">
                  <c:v>12.06</c:v>
                </c:pt>
                <c:pt idx="57">
                  <c:v>12.276999999999999</c:v>
                </c:pt>
                <c:pt idx="58">
                  <c:v>12.534000000000001</c:v>
                </c:pt>
                <c:pt idx="59">
                  <c:v>13.028</c:v>
                </c:pt>
                <c:pt idx="60">
                  <c:v>13.255000000000001</c:v>
                </c:pt>
                <c:pt idx="61">
                  <c:v>13.353999999999999</c:v>
                </c:pt>
                <c:pt idx="62">
                  <c:v>13.590999999999999</c:v>
                </c:pt>
                <c:pt idx="63">
                  <c:v>13.102</c:v>
                </c:pt>
                <c:pt idx="64">
                  <c:v>12.615</c:v>
                </c:pt>
                <c:pt idx="65">
                  <c:v>12.069000000000001</c:v>
                </c:pt>
                <c:pt idx="66">
                  <c:v>11.657999999999999</c:v>
                </c:pt>
                <c:pt idx="67">
                  <c:v>11.103</c:v>
                </c:pt>
                <c:pt idx="68">
                  <c:v>10.661</c:v>
                </c:pt>
                <c:pt idx="69">
                  <c:v>10.311</c:v>
                </c:pt>
                <c:pt idx="70">
                  <c:v>9.8529999999999998</c:v>
                </c:pt>
                <c:pt idx="71">
                  <c:v>9.7059999999999995</c:v>
                </c:pt>
                <c:pt idx="72">
                  <c:v>9.4789999999999992</c:v>
                </c:pt>
                <c:pt idx="73">
                  <c:v>9.3089999999999993</c:v>
                </c:pt>
                <c:pt idx="74">
                  <c:v>9.3089999999999993</c:v>
                </c:pt>
                <c:pt idx="75">
                  <c:v>9.3989999999999991</c:v>
                </c:pt>
                <c:pt idx="76">
                  <c:v>9.1940000000000008</c:v>
                </c:pt>
                <c:pt idx="77">
                  <c:v>9.2050000000000001</c:v>
                </c:pt>
                <c:pt idx="78">
                  <c:v>8.8770000000000007</c:v>
                </c:pt>
                <c:pt idx="79">
                  <c:v>8.8819999999999997</c:v>
                </c:pt>
                <c:pt idx="80">
                  <c:v>8.6219999999999999</c:v>
                </c:pt>
                <c:pt idx="81">
                  <c:v>8.4559999999999995</c:v>
                </c:pt>
                <c:pt idx="82">
                  <c:v>8.1229999999999993</c:v>
                </c:pt>
                <c:pt idx="83">
                  <c:v>7.9790000000000001</c:v>
                </c:pt>
                <c:pt idx="84">
                  <c:v>7.6130000000000004</c:v>
                </c:pt>
                <c:pt idx="85">
                  <c:v>7.4589999999999996</c:v>
                </c:pt>
                <c:pt idx="86">
                  <c:v>7.05</c:v>
                </c:pt>
                <c:pt idx="87">
                  <c:v>6.7649999999999997</c:v>
                </c:pt>
                <c:pt idx="88">
                  <c:v>6.4050000000000002</c:v>
                </c:pt>
                <c:pt idx="89">
                  <c:v>6.1360000000000001</c:v>
                </c:pt>
                <c:pt idx="90">
                  <c:v>5.7130000000000001</c:v>
                </c:pt>
                <c:pt idx="91">
                  <c:v>5.3559999999999999</c:v>
                </c:pt>
                <c:pt idx="92">
                  <c:v>5.4960000000000004</c:v>
                </c:pt>
                <c:pt idx="93">
                  <c:v>5.2930000000000001</c:v>
                </c:pt>
                <c:pt idx="94">
                  <c:v>4.9669999999999996</c:v>
                </c:pt>
                <c:pt idx="95">
                  <c:v>4.6219999999999999</c:v>
                </c:pt>
                <c:pt idx="96">
                  <c:v>4.7300000000000004</c:v>
                </c:pt>
                <c:pt idx="97">
                  <c:v>4.7039999999999997</c:v>
                </c:pt>
                <c:pt idx="98">
                  <c:v>4.6429999999999998</c:v>
                </c:pt>
                <c:pt idx="99">
                  <c:v>3.9809999999999999</c:v>
                </c:pt>
                <c:pt idx="100">
                  <c:v>3.96</c:v>
                </c:pt>
                <c:pt idx="101">
                  <c:v>3.9220000000000002</c:v>
                </c:pt>
                <c:pt idx="102">
                  <c:v>3.7709999999999999</c:v>
                </c:pt>
                <c:pt idx="103">
                  <c:v>3.36</c:v>
                </c:pt>
                <c:pt idx="104">
                  <c:v>3.331</c:v>
                </c:pt>
                <c:pt idx="105">
                  <c:v>3.3290000000000002</c:v>
                </c:pt>
                <c:pt idx="106">
                  <c:v>3.2320000000000002</c:v>
                </c:pt>
                <c:pt idx="107">
                  <c:v>3.1850000000000001</c:v>
                </c:pt>
                <c:pt idx="108">
                  <c:v>2.996</c:v>
                </c:pt>
                <c:pt idx="109">
                  <c:v>2.972</c:v>
                </c:pt>
                <c:pt idx="110">
                  <c:v>2.8919999999999999</c:v>
                </c:pt>
                <c:pt idx="111">
                  <c:v>2.6419999999999999</c:v>
                </c:pt>
                <c:pt idx="112">
                  <c:v>2.3769999999999998</c:v>
                </c:pt>
                <c:pt idx="113">
                  <c:v>2.2970000000000002</c:v>
                </c:pt>
                <c:pt idx="114">
                  <c:v>2.0720000000000001</c:v>
                </c:pt>
                <c:pt idx="115">
                  <c:v>2.056</c:v>
                </c:pt>
                <c:pt idx="116">
                  <c:v>1.857</c:v>
                </c:pt>
                <c:pt idx="117">
                  <c:v>1.7529999999999999</c:v>
                </c:pt>
                <c:pt idx="118">
                  <c:v>1.55</c:v>
                </c:pt>
                <c:pt idx="119">
                  <c:v>1.448</c:v>
                </c:pt>
                <c:pt idx="120">
                  <c:v>1.429</c:v>
                </c:pt>
                <c:pt idx="121">
                  <c:v>1.4890000000000001</c:v>
                </c:pt>
                <c:pt idx="122">
                  <c:v>1.413</c:v>
                </c:pt>
                <c:pt idx="123">
                  <c:v>1.359</c:v>
                </c:pt>
                <c:pt idx="124">
                  <c:v>1.25</c:v>
                </c:pt>
                <c:pt idx="125">
                  <c:v>1.292</c:v>
                </c:pt>
                <c:pt idx="126">
                  <c:v>1.288</c:v>
                </c:pt>
                <c:pt idx="127">
                  <c:v>1.196</c:v>
                </c:pt>
                <c:pt idx="128">
                  <c:v>1.1439999999999999</c:v>
                </c:pt>
                <c:pt idx="129">
                  <c:v>1.155</c:v>
                </c:pt>
                <c:pt idx="130">
                  <c:v>1.212</c:v>
                </c:pt>
                <c:pt idx="131">
                  <c:v>1.212</c:v>
                </c:pt>
                <c:pt idx="132">
                  <c:v>1.129</c:v>
                </c:pt>
                <c:pt idx="133">
                  <c:v>1.0609999999999999</c:v>
                </c:pt>
                <c:pt idx="134">
                  <c:v>1.075</c:v>
                </c:pt>
                <c:pt idx="135">
                  <c:v>1.054</c:v>
                </c:pt>
                <c:pt idx="136">
                  <c:v>0.96199999999999997</c:v>
                </c:pt>
                <c:pt idx="137">
                  <c:v>0.85499999999999998</c:v>
                </c:pt>
                <c:pt idx="138">
                  <c:v>0.78900000000000003</c:v>
                </c:pt>
                <c:pt idx="139">
                  <c:v>0.82</c:v>
                </c:pt>
                <c:pt idx="140">
                  <c:v>0.79900000000000004</c:v>
                </c:pt>
                <c:pt idx="141">
                  <c:v>0.73</c:v>
                </c:pt>
                <c:pt idx="142">
                  <c:v>0.68300000000000005</c:v>
                </c:pt>
                <c:pt idx="143">
                  <c:v>0.67600000000000005</c:v>
                </c:pt>
                <c:pt idx="144">
                  <c:v>0.63800000000000001</c:v>
                </c:pt>
                <c:pt idx="145">
                  <c:v>0.46300000000000002</c:v>
                </c:pt>
                <c:pt idx="146">
                  <c:v>0.38700000000000001</c:v>
                </c:pt>
                <c:pt idx="147">
                  <c:v>0.34699999999999998</c:v>
                </c:pt>
                <c:pt idx="148">
                  <c:v>0.25</c:v>
                </c:pt>
                <c:pt idx="149">
                  <c:v>0.246</c:v>
                </c:pt>
                <c:pt idx="150">
                  <c:v>0.20599999999999999</c:v>
                </c:pt>
                <c:pt idx="151">
                  <c:v>0.217</c:v>
                </c:pt>
                <c:pt idx="152">
                  <c:v>0.34</c:v>
                </c:pt>
                <c:pt idx="153">
                  <c:v>0.33100000000000002</c:v>
                </c:pt>
                <c:pt idx="154">
                  <c:v>0.29499999999999998</c:v>
                </c:pt>
                <c:pt idx="155">
                  <c:v>0.32600000000000001</c:v>
                </c:pt>
                <c:pt idx="156">
                  <c:v>0.29099999999999998</c:v>
                </c:pt>
                <c:pt idx="157">
                  <c:v>0.29499999999999998</c:v>
                </c:pt>
                <c:pt idx="158">
                  <c:v>0.312</c:v>
                </c:pt>
                <c:pt idx="159">
                  <c:v>0.29799999999999999</c:v>
                </c:pt>
                <c:pt idx="160">
                  <c:v>0.255</c:v>
                </c:pt>
                <c:pt idx="161">
                  <c:v>0.248</c:v>
                </c:pt>
                <c:pt idx="162">
                  <c:v>0.215</c:v>
                </c:pt>
                <c:pt idx="163">
                  <c:v>0.22</c:v>
                </c:pt>
                <c:pt idx="164">
                  <c:v>0.23200000000000001</c:v>
                </c:pt>
                <c:pt idx="165">
                  <c:v>0.20100000000000001</c:v>
                </c:pt>
                <c:pt idx="166">
                  <c:v>0.19600000000000001</c:v>
                </c:pt>
                <c:pt idx="167">
                  <c:v>0.215</c:v>
                </c:pt>
                <c:pt idx="168">
                  <c:v>0.21299999999999999</c:v>
                </c:pt>
                <c:pt idx="169">
                  <c:v>0.22900000000000001</c:v>
                </c:pt>
                <c:pt idx="170">
                  <c:v>0.215</c:v>
                </c:pt>
                <c:pt idx="171">
                  <c:v>0.215</c:v>
                </c:pt>
                <c:pt idx="172">
                  <c:v>0.21</c:v>
                </c:pt>
                <c:pt idx="173">
                  <c:v>0.20100000000000001</c:v>
                </c:pt>
                <c:pt idx="174">
                  <c:v>0.17699999999999999</c:v>
                </c:pt>
                <c:pt idx="175">
                  <c:v>0.16300000000000001</c:v>
                </c:pt>
                <c:pt idx="176">
                  <c:v>0.14199999999999999</c:v>
                </c:pt>
                <c:pt idx="177">
                  <c:v>0.14599999999999999</c:v>
                </c:pt>
                <c:pt idx="178">
                  <c:v>0.128</c:v>
                </c:pt>
                <c:pt idx="179">
                  <c:v>0.11799999999999999</c:v>
                </c:pt>
                <c:pt idx="180">
                  <c:v>0.111</c:v>
                </c:pt>
                <c:pt idx="181">
                  <c:v>9.5000000000000001E-2</c:v>
                </c:pt>
                <c:pt idx="182">
                  <c:v>0.104</c:v>
                </c:pt>
                <c:pt idx="183">
                  <c:v>0.104</c:v>
                </c:pt>
                <c:pt idx="184">
                  <c:v>0.111</c:v>
                </c:pt>
                <c:pt idx="185">
                  <c:v>0.128</c:v>
                </c:pt>
                <c:pt idx="186">
                  <c:v>0.113</c:v>
                </c:pt>
                <c:pt idx="187">
                  <c:v>0.123</c:v>
                </c:pt>
                <c:pt idx="188">
                  <c:v>0.13</c:v>
                </c:pt>
                <c:pt idx="189">
                  <c:v>0.11600000000000001</c:v>
                </c:pt>
                <c:pt idx="190">
                  <c:v>0.13500000000000001</c:v>
                </c:pt>
                <c:pt idx="191">
                  <c:v>0.121</c:v>
                </c:pt>
                <c:pt idx="192">
                  <c:v>0.10199999999999999</c:v>
                </c:pt>
                <c:pt idx="193">
                  <c:v>0.104</c:v>
                </c:pt>
                <c:pt idx="194">
                  <c:v>0.104</c:v>
                </c:pt>
                <c:pt idx="195">
                  <c:v>0.104</c:v>
                </c:pt>
                <c:pt idx="196">
                  <c:v>0.104</c:v>
                </c:pt>
                <c:pt idx="197">
                  <c:v>0.44700000000000001</c:v>
                </c:pt>
                <c:pt idx="198">
                  <c:v>0.45100000000000001</c:v>
                </c:pt>
                <c:pt idx="199">
                  <c:v>0.45100000000000001</c:v>
                </c:pt>
                <c:pt idx="200">
                  <c:v>0.44900000000000001</c:v>
                </c:pt>
                <c:pt idx="201">
                  <c:v>0.442</c:v>
                </c:pt>
                <c:pt idx="202">
                  <c:v>0.442</c:v>
                </c:pt>
                <c:pt idx="203">
                  <c:v>0.45600000000000002</c:v>
                </c:pt>
                <c:pt idx="204">
                  <c:v>0.09</c:v>
                </c:pt>
                <c:pt idx="205">
                  <c:v>9.7000000000000003E-2</c:v>
                </c:pt>
                <c:pt idx="206">
                  <c:v>9.7000000000000003E-2</c:v>
                </c:pt>
                <c:pt idx="207">
                  <c:v>9.5000000000000001E-2</c:v>
                </c:pt>
                <c:pt idx="208">
                  <c:v>0.109</c:v>
                </c:pt>
                <c:pt idx="209">
                  <c:v>0.106</c:v>
                </c:pt>
                <c:pt idx="210">
                  <c:v>0.106</c:v>
                </c:pt>
                <c:pt idx="211">
                  <c:v>0.10199999999999999</c:v>
                </c:pt>
                <c:pt idx="212">
                  <c:v>9.5000000000000001E-2</c:v>
                </c:pt>
                <c:pt idx="213">
                  <c:v>9.9000000000000005E-2</c:v>
                </c:pt>
                <c:pt idx="214">
                  <c:v>0.109</c:v>
                </c:pt>
                <c:pt idx="215">
                  <c:v>9.1999999999999998E-2</c:v>
                </c:pt>
                <c:pt idx="216">
                  <c:v>0.104</c:v>
                </c:pt>
                <c:pt idx="217">
                  <c:v>0.109</c:v>
                </c:pt>
                <c:pt idx="218">
                  <c:v>0.14399999999999999</c:v>
                </c:pt>
                <c:pt idx="219">
                  <c:v>0.151</c:v>
                </c:pt>
                <c:pt idx="220">
                  <c:v>0.16500000000000001</c:v>
                </c:pt>
                <c:pt idx="221">
                  <c:v>0.17</c:v>
                </c:pt>
                <c:pt idx="222">
                  <c:v>0.189</c:v>
                </c:pt>
                <c:pt idx="223">
                  <c:v>0.189</c:v>
                </c:pt>
                <c:pt idx="224">
                  <c:v>0.187</c:v>
                </c:pt>
                <c:pt idx="225">
                  <c:v>0.16300000000000001</c:v>
                </c:pt>
                <c:pt idx="226">
                  <c:v>0.16300000000000001</c:v>
                </c:pt>
                <c:pt idx="227">
                  <c:v>0.16800000000000001</c:v>
                </c:pt>
                <c:pt idx="228">
                  <c:v>0.16500000000000001</c:v>
                </c:pt>
                <c:pt idx="229">
                  <c:v>0.161</c:v>
                </c:pt>
                <c:pt idx="230">
                  <c:v>0.16800000000000001</c:v>
                </c:pt>
                <c:pt idx="231">
                  <c:v>0.16800000000000001</c:v>
                </c:pt>
                <c:pt idx="232">
                  <c:v>0.21</c:v>
                </c:pt>
                <c:pt idx="233">
                  <c:v>0.22900000000000001</c:v>
                </c:pt>
                <c:pt idx="234">
                  <c:v>0.23599999999999999</c:v>
                </c:pt>
                <c:pt idx="235">
                  <c:v>0.248</c:v>
                </c:pt>
                <c:pt idx="236">
                  <c:v>0.26700000000000002</c:v>
                </c:pt>
                <c:pt idx="237">
                  <c:v>0.29099999999999998</c:v>
                </c:pt>
                <c:pt idx="238">
                  <c:v>0.314</c:v>
                </c:pt>
                <c:pt idx="239">
                  <c:v>0.29799999999999999</c:v>
                </c:pt>
                <c:pt idx="240">
                  <c:v>0.30199999999999999</c:v>
                </c:pt>
                <c:pt idx="241">
                  <c:v>0.3</c:v>
                </c:pt>
                <c:pt idx="242">
                  <c:v>0.32400000000000001</c:v>
                </c:pt>
                <c:pt idx="243">
                  <c:v>0.32100000000000001</c:v>
                </c:pt>
                <c:pt idx="244">
                  <c:v>0.32400000000000001</c:v>
                </c:pt>
                <c:pt idx="245">
                  <c:v>0.33100000000000002</c:v>
                </c:pt>
                <c:pt idx="246">
                  <c:v>0.35399999999999998</c:v>
                </c:pt>
                <c:pt idx="247">
                  <c:v>0.35699999999999998</c:v>
                </c:pt>
                <c:pt idx="248">
                  <c:v>0.35699999999999998</c:v>
                </c:pt>
                <c:pt idx="249">
                  <c:v>0.36599999999999999</c:v>
                </c:pt>
                <c:pt idx="250">
                  <c:v>0.39500000000000002</c:v>
                </c:pt>
                <c:pt idx="251">
                  <c:v>0.39</c:v>
                </c:pt>
                <c:pt idx="252">
                  <c:v>0.40200000000000002</c:v>
                </c:pt>
                <c:pt idx="253">
                  <c:v>0.40600000000000003</c:v>
                </c:pt>
                <c:pt idx="254">
                  <c:v>0.42499999999999999</c:v>
                </c:pt>
                <c:pt idx="255">
                  <c:v>0.48</c:v>
                </c:pt>
                <c:pt idx="256">
                  <c:v>0.51</c:v>
                </c:pt>
                <c:pt idx="257">
                  <c:v>0.53900000000000003</c:v>
                </c:pt>
                <c:pt idx="258">
                  <c:v>0.68300000000000005</c:v>
                </c:pt>
                <c:pt idx="259">
                  <c:v>0.747</c:v>
                </c:pt>
                <c:pt idx="260">
                  <c:v>0.78900000000000003</c:v>
                </c:pt>
                <c:pt idx="261">
                  <c:v>0.89100000000000001</c:v>
                </c:pt>
                <c:pt idx="262">
                  <c:v>0.97099999999999997</c:v>
                </c:pt>
                <c:pt idx="263">
                  <c:v>1.085</c:v>
                </c:pt>
                <c:pt idx="264">
                  <c:v>1.2829999999999999</c:v>
                </c:pt>
                <c:pt idx="265">
                  <c:v>1.4079999999999999</c:v>
                </c:pt>
                <c:pt idx="266">
                  <c:v>1.4930000000000001</c:v>
                </c:pt>
                <c:pt idx="267">
                  <c:v>1.7390000000000001</c:v>
                </c:pt>
                <c:pt idx="268">
                  <c:v>1.8779999999999999</c:v>
                </c:pt>
                <c:pt idx="269">
                  <c:v>2.0390000000000001</c:v>
                </c:pt>
                <c:pt idx="270">
                  <c:v>2.351</c:v>
                </c:pt>
              </c:numCache>
            </c:numRef>
          </c:val>
          <c:smooth val="0"/>
          <c:extLst>
            <c:ext xmlns:c16="http://schemas.microsoft.com/office/drawing/2014/chart" uri="{C3380CC4-5D6E-409C-BE32-E72D297353CC}">
              <c16:uniqueId val="{00000003-F538-4E16-A563-5D354F5C29CF}"/>
            </c:ext>
          </c:extLst>
        </c:ser>
        <c:ser>
          <c:idx val="4"/>
          <c:order val="4"/>
          <c:tx>
            <c:strRef>
              <c:f>Sheet1!$F$1</c:f>
              <c:strCache>
                <c:ptCount val="1"/>
                <c:pt idx="0">
                  <c:v>インド</c:v>
                </c:pt>
              </c:strCache>
            </c:strRef>
          </c:tx>
          <c:spPr>
            <a:ln w="25400" cap="rnd">
              <a:solidFill>
                <a:schemeClr val="accent5"/>
              </a:solidFill>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Sheet1!$F$2:$F$272</c:f>
              <c:numCache>
                <c:formatCode>General</c:formatCode>
                <c:ptCount val="2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1E-3</c:v>
                </c:pt>
                <c:pt idx="52">
                  <c:v>1E-3</c:v>
                </c:pt>
                <c:pt idx="53">
                  <c:v>1E-3</c:v>
                </c:pt>
                <c:pt idx="54">
                  <c:v>1E-3</c:v>
                </c:pt>
                <c:pt idx="55">
                  <c:v>1E-3</c:v>
                </c:pt>
                <c:pt idx="56">
                  <c:v>2E-3</c:v>
                </c:pt>
                <c:pt idx="57">
                  <c:v>2E-3</c:v>
                </c:pt>
                <c:pt idx="58">
                  <c:v>2E-3</c:v>
                </c:pt>
                <c:pt idx="59">
                  <c:v>2E-3</c:v>
                </c:pt>
                <c:pt idx="60">
                  <c:v>3.0000000000000001E-3</c:v>
                </c:pt>
                <c:pt idx="61">
                  <c:v>4.0000000000000001E-3</c:v>
                </c:pt>
                <c:pt idx="62">
                  <c:v>4.0000000000000001E-3</c:v>
                </c:pt>
                <c:pt idx="63">
                  <c:v>5.0000000000000001E-3</c:v>
                </c:pt>
                <c:pt idx="64">
                  <c:v>5.0000000000000001E-3</c:v>
                </c:pt>
                <c:pt idx="65">
                  <c:v>8.0000000000000002E-3</c:v>
                </c:pt>
                <c:pt idx="66">
                  <c:v>8.0000000000000002E-3</c:v>
                </c:pt>
                <c:pt idx="67">
                  <c:v>1.2E-2</c:v>
                </c:pt>
                <c:pt idx="68">
                  <c:v>1.2E-2</c:v>
                </c:pt>
                <c:pt idx="69">
                  <c:v>1.4999999999999999E-2</c:v>
                </c:pt>
                <c:pt idx="70">
                  <c:v>1.7999999999999999E-2</c:v>
                </c:pt>
                <c:pt idx="71">
                  <c:v>0.02</c:v>
                </c:pt>
                <c:pt idx="72">
                  <c:v>2.1000000000000001E-2</c:v>
                </c:pt>
                <c:pt idx="73">
                  <c:v>2.3E-2</c:v>
                </c:pt>
                <c:pt idx="74">
                  <c:v>2.4E-2</c:v>
                </c:pt>
                <c:pt idx="75">
                  <c:v>2.5999999999999999E-2</c:v>
                </c:pt>
                <c:pt idx="76">
                  <c:v>2.5000000000000001E-2</c:v>
                </c:pt>
                <c:pt idx="77">
                  <c:v>2.5000000000000001E-2</c:v>
                </c:pt>
                <c:pt idx="78">
                  <c:v>2.4E-2</c:v>
                </c:pt>
                <c:pt idx="79">
                  <c:v>2.4E-2</c:v>
                </c:pt>
                <c:pt idx="80">
                  <c:v>2.5999999999999999E-2</c:v>
                </c:pt>
                <c:pt idx="81">
                  <c:v>2.7E-2</c:v>
                </c:pt>
                <c:pt idx="82">
                  <c:v>2.8000000000000001E-2</c:v>
                </c:pt>
                <c:pt idx="83">
                  <c:v>2.9000000000000001E-2</c:v>
                </c:pt>
                <c:pt idx="84">
                  <c:v>3.1E-2</c:v>
                </c:pt>
                <c:pt idx="85">
                  <c:v>3.3000000000000002E-2</c:v>
                </c:pt>
                <c:pt idx="86">
                  <c:v>3.4000000000000002E-2</c:v>
                </c:pt>
                <c:pt idx="87">
                  <c:v>3.5999999999999997E-2</c:v>
                </c:pt>
                <c:pt idx="88">
                  <c:v>3.7999999999999999E-2</c:v>
                </c:pt>
                <c:pt idx="89">
                  <c:v>4.1000000000000002E-2</c:v>
                </c:pt>
                <c:pt idx="90">
                  <c:v>4.3999999999999997E-2</c:v>
                </c:pt>
                <c:pt idx="91">
                  <c:v>4.5999999999999999E-2</c:v>
                </c:pt>
                <c:pt idx="92">
                  <c:v>4.9000000000000002E-2</c:v>
                </c:pt>
                <c:pt idx="93">
                  <c:v>5.1999999999999998E-2</c:v>
                </c:pt>
                <c:pt idx="94">
                  <c:v>6.6000000000000003E-2</c:v>
                </c:pt>
                <c:pt idx="95">
                  <c:v>7.0999999999999994E-2</c:v>
                </c:pt>
                <c:pt idx="96">
                  <c:v>7.2999999999999995E-2</c:v>
                </c:pt>
                <c:pt idx="97">
                  <c:v>7.6999999999999999E-2</c:v>
                </c:pt>
                <c:pt idx="98">
                  <c:v>7.9000000000000001E-2</c:v>
                </c:pt>
                <c:pt idx="99">
                  <c:v>8.4000000000000005E-2</c:v>
                </c:pt>
                <c:pt idx="100">
                  <c:v>8.5999999999999993E-2</c:v>
                </c:pt>
                <c:pt idx="101">
                  <c:v>7.4999999999999997E-2</c:v>
                </c:pt>
                <c:pt idx="102">
                  <c:v>7.4999999999999997E-2</c:v>
                </c:pt>
                <c:pt idx="103">
                  <c:v>7.9000000000000001E-2</c:v>
                </c:pt>
                <c:pt idx="104">
                  <c:v>7.9000000000000001E-2</c:v>
                </c:pt>
                <c:pt idx="105">
                  <c:v>0.08</c:v>
                </c:pt>
                <c:pt idx="106">
                  <c:v>7.9000000000000001E-2</c:v>
                </c:pt>
                <c:pt idx="107">
                  <c:v>8.5000000000000006E-2</c:v>
                </c:pt>
                <c:pt idx="108">
                  <c:v>0.09</c:v>
                </c:pt>
                <c:pt idx="109">
                  <c:v>9.1999999999999998E-2</c:v>
                </c:pt>
                <c:pt idx="110">
                  <c:v>9.1999999999999998E-2</c:v>
                </c:pt>
                <c:pt idx="111">
                  <c:v>9.7000000000000003E-2</c:v>
                </c:pt>
                <c:pt idx="112">
                  <c:v>0.1</c:v>
                </c:pt>
                <c:pt idx="113">
                  <c:v>0.10299999999999999</c:v>
                </c:pt>
                <c:pt idx="114">
                  <c:v>0.10299999999999999</c:v>
                </c:pt>
                <c:pt idx="115">
                  <c:v>0.104</c:v>
                </c:pt>
                <c:pt idx="116">
                  <c:v>0.107</c:v>
                </c:pt>
                <c:pt idx="117">
                  <c:v>0.113</c:v>
                </c:pt>
                <c:pt idx="118">
                  <c:v>0.11600000000000001</c:v>
                </c:pt>
                <c:pt idx="119">
                  <c:v>0.13</c:v>
                </c:pt>
                <c:pt idx="120">
                  <c:v>0.13400000000000001</c:v>
                </c:pt>
                <c:pt idx="121">
                  <c:v>0.14199999999999999</c:v>
                </c:pt>
                <c:pt idx="122">
                  <c:v>0.14799999999999999</c:v>
                </c:pt>
                <c:pt idx="123">
                  <c:v>0.153</c:v>
                </c:pt>
                <c:pt idx="124">
                  <c:v>0.16</c:v>
                </c:pt>
                <c:pt idx="125">
                  <c:v>0.17</c:v>
                </c:pt>
                <c:pt idx="126">
                  <c:v>0.17299999999999999</c:v>
                </c:pt>
                <c:pt idx="127">
                  <c:v>0.183</c:v>
                </c:pt>
                <c:pt idx="128">
                  <c:v>0.18</c:v>
                </c:pt>
                <c:pt idx="129">
                  <c:v>0.193</c:v>
                </c:pt>
                <c:pt idx="130">
                  <c:v>0.2</c:v>
                </c:pt>
                <c:pt idx="131">
                  <c:v>0.21</c:v>
                </c:pt>
                <c:pt idx="132">
                  <c:v>0.223</c:v>
                </c:pt>
                <c:pt idx="133">
                  <c:v>0.23200000000000001</c:v>
                </c:pt>
                <c:pt idx="134">
                  <c:v>0.23499999999999999</c:v>
                </c:pt>
                <c:pt idx="135">
                  <c:v>0.247</c:v>
                </c:pt>
                <c:pt idx="136">
                  <c:v>0.252</c:v>
                </c:pt>
                <c:pt idx="137">
                  <c:v>0.43</c:v>
                </c:pt>
                <c:pt idx="138">
                  <c:v>0.42799999999999999</c:v>
                </c:pt>
                <c:pt idx="139">
                  <c:v>0.42199999999999999</c:v>
                </c:pt>
                <c:pt idx="140">
                  <c:v>0.42099999999999999</c:v>
                </c:pt>
                <c:pt idx="141">
                  <c:v>0.42</c:v>
                </c:pt>
                <c:pt idx="142">
                  <c:v>0.433</c:v>
                </c:pt>
                <c:pt idx="143">
                  <c:v>0.42599999999999999</c:v>
                </c:pt>
                <c:pt idx="144">
                  <c:v>0.26600000000000001</c:v>
                </c:pt>
                <c:pt idx="145">
                  <c:v>0.27500000000000002</c:v>
                </c:pt>
                <c:pt idx="146">
                  <c:v>0.28199999999999997</c:v>
                </c:pt>
                <c:pt idx="147">
                  <c:v>0.28299999999999997</c:v>
                </c:pt>
                <c:pt idx="148">
                  <c:v>0.29399999999999998</c:v>
                </c:pt>
                <c:pt idx="149">
                  <c:v>0.28699999999999998</c:v>
                </c:pt>
                <c:pt idx="150">
                  <c:v>0.29799999999999999</c:v>
                </c:pt>
                <c:pt idx="151">
                  <c:v>0.30299999999999999</c:v>
                </c:pt>
                <c:pt idx="152">
                  <c:v>0.30399999999999999</c:v>
                </c:pt>
                <c:pt idx="153">
                  <c:v>0.30099999999999999</c:v>
                </c:pt>
                <c:pt idx="154">
                  <c:v>0.307</c:v>
                </c:pt>
                <c:pt idx="155">
                  <c:v>0.32800000000000001</c:v>
                </c:pt>
                <c:pt idx="156">
                  <c:v>0.33300000000000002</c:v>
                </c:pt>
                <c:pt idx="157">
                  <c:v>0.33800000000000002</c:v>
                </c:pt>
                <c:pt idx="158">
                  <c:v>0.33600000000000002</c:v>
                </c:pt>
                <c:pt idx="159">
                  <c:v>0.34100000000000003</c:v>
                </c:pt>
                <c:pt idx="160">
                  <c:v>0.35099999999999998</c:v>
                </c:pt>
                <c:pt idx="161">
                  <c:v>0.35899999999999999</c:v>
                </c:pt>
                <c:pt idx="162">
                  <c:v>0.35299999999999998</c:v>
                </c:pt>
                <c:pt idx="163">
                  <c:v>0.36</c:v>
                </c:pt>
                <c:pt idx="164">
                  <c:v>0.36899999999999999</c:v>
                </c:pt>
                <c:pt idx="165">
                  <c:v>0.38</c:v>
                </c:pt>
                <c:pt idx="166">
                  <c:v>0.39200000000000002</c:v>
                </c:pt>
                <c:pt idx="167">
                  <c:v>0.41399999999999998</c:v>
                </c:pt>
                <c:pt idx="168">
                  <c:v>0.43</c:v>
                </c:pt>
                <c:pt idx="169">
                  <c:v>0.42899999999999999</c:v>
                </c:pt>
                <c:pt idx="170">
                  <c:v>0.44800000000000001</c:v>
                </c:pt>
                <c:pt idx="171">
                  <c:v>0.45100000000000001</c:v>
                </c:pt>
                <c:pt idx="172">
                  <c:v>0.45800000000000002</c:v>
                </c:pt>
                <c:pt idx="173">
                  <c:v>0.51200000000000001</c:v>
                </c:pt>
                <c:pt idx="174">
                  <c:v>0.51700000000000002</c:v>
                </c:pt>
                <c:pt idx="175">
                  <c:v>0.52600000000000002</c:v>
                </c:pt>
                <c:pt idx="176">
                  <c:v>0.54300000000000004</c:v>
                </c:pt>
                <c:pt idx="177">
                  <c:v>0.54600000000000004</c:v>
                </c:pt>
                <c:pt idx="178">
                  <c:v>0.55300000000000005</c:v>
                </c:pt>
                <c:pt idx="179">
                  <c:v>0.56499999999999995</c:v>
                </c:pt>
                <c:pt idx="180">
                  <c:v>0.52900000000000003</c:v>
                </c:pt>
                <c:pt idx="181">
                  <c:v>0.53300000000000003</c:v>
                </c:pt>
                <c:pt idx="182">
                  <c:v>0.53300000000000003</c:v>
                </c:pt>
                <c:pt idx="183">
                  <c:v>0.54900000000000004</c:v>
                </c:pt>
                <c:pt idx="184">
                  <c:v>0.55500000000000005</c:v>
                </c:pt>
                <c:pt idx="185">
                  <c:v>0.57099999999999995</c:v>
                </c:pt>
                <c:pt idx="186">
                  <c:v>0.57999999999999996</c:v>
                </c:pt>
                <c:pt idx="187">
                  <c:v>0.59299999999999997</c:v>
                </c:pt>
                <c:pt idx="188">
                  <c:v>0.60399999999999998</c:v>
                </c:pt>
                <c:pt idx="189">
                  <c:v>0.622</c:v>
                </c:pt>
                <c:pt idx="190">
                  <c:v>0.623</c:v>
                </c:pt>
                <c:pt idx="191">
                  <c:v>0.64700000000000002</c:v>
                </c:pt>
                <c:pt idx="192">
                  <c:v>0.65400000000000003</c:v>
                </c:pt>
                <c:pt idx="193">
                  <c:v>0.65200000000000002</c:v>
                </c:pt>
                <c:pt idx="194">
                  <c:v>0.65600000000000003</c:v>
                </c:pt>
                <c:pt idx="195">
                  <c:v>0.66800000000000004</c:v>
                </c:pt>
                <c:pt idx="196">
                  <c:v>0.67500000000000004</c:v>
                </c:pt>
                <c:pt idx="197">
                  <c:v>0.68300000000000005</c:v>
                </c:pt>
                <c:pt idx="198">
                  <c:v>0.67600000000000005</c:v>
                </c:pt>
                <c:pt idx="199">
                  <c:v>0.67700000000000005</c:v>
                </c:pt>
                <c:pt idx="200">
                  <c:v>0.70399999999999996</c:v>
                </c:pt>
                <c:pt idx="201">
                  <c:v>0.70699999999999996</c:v>
                </c:pt>
                <c:pt idx="202">
                  <c:v>0.70499999999999996</c:v>
                </c:pt>
                <c:pt idx="203">
                  <c:v>0.7</c:v>
                </c:pt>
                <c:pt idx="204">
                  <c:v>0.69599999999999995</c:v>
                </c:pt>
                <c:pt idx="205">
                  <c:v>0.68500000000000005</c:v>
                </c:pt>
                <c:pt idx="206">
                  <c:v>0.68300000000000005</c:v>
                </c:pt>
                <c:pt idx="207">
                  <c:v>0.67900000000000005</c:v>
                </c:pt>
                <c:pt idx="208">
                  <c:v>0.68400000000000005</c:v>
                </c:pt>
                <c:pt idx="209">
                  <c:v>0.69199999999999995</c:v>
                </c:pt>
                <c:pt idx="210">
                  <c:v>0.69899999999999995</c:v>
                </c:pt>
                <c:pt idx="211">
                  <c:v>0.70299999999999996</c:v>
                </c:pt>
                <c:pt idx="212">
                  <c:v>0.71699999999999997</c:v>
                </c:pt>
                <c:pt idx="213">
                  <c:v>0.70799999999999996</c:v>
                </c:pt>
                <c:pt idx="214">
                  <c:v>0.71299999999999997</c:v>
                </c:pt>
                <c:pt idx="215">
                  <c:v>0.71499999999999997</c:v>
                </c:pt>
                <c:pt idx="216">
                  <c:v>0.71899999999999997</c:v>
                </c:pt>
                <c:pt idx="217">
                  <c:v>0.72599999999999998</c:v>
                </c:pt>
                <c:pt idx="218">
                  <c:v>0.73799999999999999</c:v>
                </c:pt>
                <c:pt idx="219">
                  <c:v>0.74299999999999999</c:v>
                </c:pt>
                <c:pt idx="220">
                  <c:v>0.78100000000000003</c:v>
                </c:pt>
                <c:pt idx="221">
                  <c:v>0.78200000000000003</c:v>
                </c:pt>
                <c:pt idx="222">
                  <c:v>0.79600000000000004</c:v>
                </c:pt>
                <c:pt idx="223">
                  <c:v>0.80700000000000005</c:v>
                </c:pt>
                <c:pt idx="224">
                  <c:v>0.81899999999999995</c:v>
                </c:pt>
                <c:pt idx="225">
                  <c:v>0.82399999999999995</c:v>
                </c:pt>
                <c:pt idx="226">
                  <c:v>0.83599999999999997</c:v>
                </c:pt>
                <c:pt idx="227">
                  <c:v>0.82799999999999996</c:v>
                </c:pt>
                <c:pt idx="228">
                  <c:v>0.84599999999999997</c:v>
                </c:pt>
                <c:pt idx="229">
                  <c:v>0.84199999999999997</c:v>
                </c:pt>
                <c:pt idx="230">
                  <c:v>0.83899999999999997</c:v>
                </c:pt>
                <c:pt idx="231">
                  <c:v>0.84299999999999997</c:v>
                </c:pt>
                <c:pt idx="232">
                  <c:v>0.84499999999999997</c:v>
                </c:pt>
                <c:pt idx="233">
                  <c:v>0.84499999999999997</c:v>
                </c:pt>
                <c:pt idx="234">
                  <c:v>0.84499999999999997</c:v>
                </c:pt>
                <c:pt idx="235">
                  <c:v>0.82299999999999995</c:v>
                </c:pt>
                <c:pt idx="236">
                  <c:v>0.82299999999999995</c:v>
                </c:pt>
                <c:pt idx="237">
                  <c:v>0.82</c:v>
                </c:pt>
                <c:pt idx="238">
                  <c:v>0.80300000000000005</c:v>
                </c:pt>
                <c:pt idx="239">
                  <c:v>0.80200000000000005</c:v>
                </c:pt>
                <c:pt idx="240">
                  <c:v>0.79300000000000004</c:v>
                </c:pt>
                <c:pt idx="241">
                  <c:v>0.76400000000000001</c:v>
                </c:pt>
                <c:pt idx="242">
                  <c:v>0.77400000000000002</c:v>
                </c:pt>
                <c:pt idx="243">
                  <c:v>0.77900000000000003</c:v>
                </c:pt>
                <c:pt idx="244">
                  <c:v>0.77500000000000002</c:v>
                </c:pt>
                <c:pt idx="245">
                  <c:v>0.77300000000000002</c:v>
                </c:pt>
                <c:pt idx="246">
                  <c:v>0.754</c:v>
                </c:pt>
                <c:pt idx="247">
                  <c:v>0.73899999999999999</c:v>
                </c:pt>
                <c:pt idx="248">
                  <c:v>0.751</c:v>
                </c:pt>
                <c:pt idx="249">
                  <c:v>0.73099999999999998</c:v>
                </c:pt>
                <c:pt idx="250">
                  <c:v>0.70899999999999996</c:v>
                </c:pt>
                <c:pt idx="251">
                  <c:v>0.69499999999999995</c:v>
                </c:pt>
                <c:pt idx="252">
                  <c:v>0.68100000000000005</c:v>
                </c:pt>
                <c:pt idx="253">
                  <c:v>0.67800000000000005</c:v>
                </c:pt>
                <c:pt idx="254">
                  <c:v>0.66900000000000004</c:v>
                </c:pt>
                <c:pt idx="255">
                  <c:v>0.65100000000000002</c:v>
                </c:pt>
                <c:pt idx="256">
                  <c:v>0.624</c:v>
                </c:pt>
                <c:pt idx="257">
                  <c:v>0.59399999999999997</c:v>
                </c:pt>
                <c:pt idx="258">
                  <c:v>0.58699999999999997</c:v>
                </c:pt>
                <c:pt idx="259">
                  <c:v>0.57799999999999996</c:v>
                </c:pt>
                <c:pt idx="260">
                  <c:v>0.59</c:v>
                </c:pt>
                <c:pt idx="261">
                  <c:v>0.56499999999999995</c:v>
                </c:pt>
                <c:pt idx="262">
                  <c:v>0.55300000000000005</c:v>
                </c:pt>
                <c:pt idx="263">
                  <c:v>0.55200000000000005</c:v>
                </c:pt>
                <c:pt idx="264">
                  <c:v>0.55400000000000005</c:v>
                </c:pt>
                <c:pt idx="265">
                  <c:v>0.53300000000000003</c:v>
                </c:pt>
                <c:pt idx="266">
                  <c:v>0.51300000000000001</c:v>
                </c:pt>
                <c:pt idx="267">
                  <c:v>0.46600000000000003</c:v>
                </c:pt>
                <c:pt idx="268">
                  <c:v>0.45600000000000002</c:v>
                </c:pt>
                <c:pt idx="269">
                  <c:v>0.44600000000000001</c:v>
                </c:pt>
                <c:pt idx="270">
                  <c:v>0.42399999999999999</c:v>
                </c:pt>
              </c:numCache>
            </c:numRef>
          </c:val>
          <c:smooth val="0"/>
          <c:extLst>
            <c:ext xmlns:c16="http://schemas.microsoft.com/office/drawing/2014/chart" uri="{C3380CC4-5D6E-409C-BE32-E72D297353CC}">
              <c16:uniqueId val="{00000004-F538-4E16-A563-5D354F5C29CF}"/>
            </c:ext>
          </c:extLst>
        </c:ser>
        <c:ser>
          <c:idx val="5"/>
          <c:order val="5"/>
          <c:tx>
            <c:strRef>
              <c:f>Sheet1!$G$1</c:f>
              <c:strCache>
                <c:ptCount val="1"/>
                <c:pt idx="0">
                  <c:v>スペイン</c:v>
                </c:pt>
              </c:strCache>
            </c:strRef>
          </c:tx>
          <c:spPr>
            <a:ln w="25400" cap="rnd">
              <a:solidFill>
                <a:schemeClr val="accent2"/>
              </a:solidFill>
              <a:prstDash val="sysDot"/>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Sheet1!$G$2:$G$272</c:f>
              <c:numCache>
                <c:formatCode>General</c:formatCode>
                <c:ptCount val="2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3.0000000000000001E-3</c:v>
                </c:pt>
                <c:pt idx="34">
                  <c:v>8.9999999999999993E-3</c:v>
                </c:pt>
                <c:pt idx="35">
                  <c:v>1.4999999999999999E-2</c:v>
                </c:pt>
                <c:pt idx="36">
                  <c:v>1.4999999999999999E-2</c:v>
                </c:pt>
                <c:pt idx="37">
                  <c:v>1.4999999999999999E-2</c:v>
                </c:pt>
                <c:pt idx="38">
                  <c:v>8.5999999999999993E-2</c:v>
                </c:pt>
                <c:pt idx="39">
                  <c:v>0.107</c:v>
                </c:pt>
                <c:pt idx="40">
                  <c:v>0.14099999999999999</c:v>
                </c:pt>
                <c:pt idx="41">
                  <c:v>0.247</c:v>
                </c:pt>
                <c:pt idx="42">
                  <c:v>0.35399999999999998</c:v>
                </c:pt>
                <c:pt idx="43">
                  <c:v>0.4</c:v>
                </c:pt>
                <c:pt idx="44">
                  <c:v>0.86499999999999999</c:v>
                </c:pt>
                <c:pt idx="45">
                  <c:v>0.85899999999999999</c:v>
                </c:pt>
                <c:pt idx="46">
                  <c:v>1.393</c:v>
                </c:pt>
                <c:pt idx="47">
                  <c:v>1.6839999999999999</c:v>
                </c:pt>
                <c:pt idx="48">
                  <c:v>2.0870000000000002</c:v>
                </c:pt>
                <c:pt idx="49">
                  <c:v>2.6920000000000002</c:v>
                </c:pt>
                <c:pt idx="50">
                  <c:v>3.6360000000000001</c:v>
                </c:pt>
                <c:pt idx="51">
                  <c:v>4.375</c:v>
                </c:pt>
                <c:pt idx="52">
                  <c:v>5.7229999999999999</c:v>
                </c:pt>
                <c:pt idx="53">
                  <c:v>6.7370000000000001</c:v>
                </c:pt>
                <c:pt idx="54">
                  <c:v>8.6649999999999991</c:v>
                </c:pt>
                <c:pt idx="55">
                  <c:v>10.15</c:v>
                </c:pt>
                <c:pt idx="56">
                  <c:v>11.782</c:v>
                </c:pt>
                <c:pt idx="57">
                  <c:v>13.334</c:v>
                </c:pt>
                <c:pt idx="58">
                  <c:v>14.691000000000001</c:v>
                </c:pt>
                <c:pt idx="59">
                  <c:v>15.76</c:v>
                </c:pt>
                <c:pt idx="60">
                  <c:v>16.783999999999999</c:v>
                </c:pt>
                <c:pt idx="61">
                  <c:v>17.169</c:v>
                </c:pt>
                <c:pt idx="62">
                  <c:v>18.07</c:v>
                </c:pt>
                <c:pt idx="63">
                  <c:v>18.568000000000001</c:v>
                </c:pt>
                <c:pt idx="64">
                  <c:v>18.498000000000001</c:v>
                </c:pt>
                <c:pt idx="65">
                  <c:v>17.997</c:v>
                </c:pt>
                <c:pt idx="66">
                  <c:v>17.462</c:v>
                </c:pt>
                <c:pt idx="67">
                  <c:v>17.138000000000002</c:v>
                </c:pt>
                <c:pt idx="68">
                  <c:v>16.811</c:v>
                </c:pt>
                <c:pt idx="69">
                  <c:v>15.994999999999999</c:v>
                </c:pt>
                <c:pt idx="70">
                  <c:v>14.996</c:v>
                </c:pt>
                <c:pt idx="71">
                  <c:v>14.083</c:v>
                </c:pt>
                <c:pt idx="72">
                  <c:v>13.914999999999999</c:v>
                </c:pt>
                <c:pt idx="73">
                  <c:v>13.548</c:v>
                </c:pt>
                <c:pt idx="74">
                  <c:v>13.682</c:v>
                </c:pt>
                <c:pt idx="75">
                  <c:v>13.255000000000001</c:v>
                </c:pt>
                <c:pt idx="76">
                  <c:v>12.955</c:v>
                </c:pt>
                <c:pt idx="77">
                  <c:v>12.833</c:v>
                </c:pt>
                <c:pt idx="78">
                  <c:v>12.526999999999999</c:v>
                </c:pt>
                <c:pt idx="79">
                  <c:v>11.855</c:v>
                </c:pt>
                <c:pt idx="80">
                  <c:v>11.589</c:v>
                </c:pt>
                <c:pt idx="81">
                  <c:v>10.513999999999999</c:v>
                </c:pt>
                <c:pt idx="82">
                  <c:v>9.9730000000000008</c:v>
                </c:pt>
                <c:pt idx="83">
                  <c:v>9.3070000000000004</c:v>
                </c:pt>
                <c:pt idx="84">
                  <c:v>8.7360000000000007</c:v>
                </c:pt>
                <c:pt idx="85">
                  <c:v>8.3629999999999995</c:v>
                </c:pt>
                <c:pt idx="86">
                  <c:v>7.1440000000000001</c:v>
                </c:pt>
                <c:pt idx="87">
                  <c:v>7.7610000000000001</c:v>
                </c:pt>
                <c:pt idx="88">
                  <c:v>7.8159999999999998</c:v>
                </c:pt>
                <c:pt idx="89">
                  <c:v>7.29</c:v>
                </c:pt>
                <c:pt idx="90">
                  <c:v>7.0279999999999996</c:v>
                </c:pt>
                <c:pt idx="91">
                  <c:v>6.7160000000000002</c:v>
                </c:pt>
                <c:pt idx="92">
                  <c:v>6.3369999999999997</c:v>
                </c:pt>
                <c:pt idx="93">
                  <c:v>6.8380000000000001</c:v>
                </c:pt>
                <c:pt idx="94">
                  <c:v>5.4720000000000004</c:v>
                </c:pt>
                <c:pt idx="95">
                  <c:v>4.8339999999999996</c:v>
                </c:pt>
                <c:pt idx="96">
                  <c:v>4.6660000000000004</c:v>
                </c:pt>
                <c:pt idx="97">
                  <c:v>4.3600000000000003</c:v>
                </c:pt>
                <c:pt idx="98">
                  <c:v>4.21</c:v>
                </c:pt>
                <c:pt idx="99">
                  <c:v>4.1459999999999999</c:v>
                </c:pt>
                <c:pt idx="100">
                  <c:v>4.0209999999999999</c:v>
                </c:pt>
                <c:pt idx="101">
                  <c:v>3.9929999999999999</c:v>
                </c:pt>
                <c:pt idx="102">
                  <c:v>3.81</c:v>
                </c:pt>
                <c:pt idx="103">
                  <c:v>3.8220000000000001</c:v>
                </c:pt>
                <c:pt idx="104">
                  <c:v>3.6909999999999998</c:v>
                </c:pt>
                <c:pt idx="105">
                  <c:v>3.3149999999999999</c:v>
                </c:pt>
                <c:pt idx="106">
                  <c:v>3.1440000000000001</c:v>
                </c:pt>
                <c:pt idx="107">
                  <c:v>2.9489999999999998</c:v>
                </c:pt>
                <c:pt idx="108">
                  <c:v>2.6219999999999999</c:v>
                </c:pt>
                <c:pt idx="109">
                  <c:v>2.395</c:v>
                </c:pt>
                <c:pt idx="110">
                  <c:v>1.891</c:v>
                </c:pt>
                <c:pt idx="111">
                  <c:v>3.5720000000000001</c:v>
                </c:pt>
                <c:pt idx="112">
                  <c:v>3.407</c:v>
                </c:pt>
                <c:pt idx="113">
                  <c:v>3.367</c:v>
                </c:pt>
                <c:pt idx="121">
                  <c:v>0.89500000000000002</c:v>
                </c:pt>
                <c:pt idx="122">
                  <c:v>3.1E-2</c:v>
                </c:pt>
                <c:pt idx="123">
                  <c:v>3.1E-2</c:v>
                </c:pt>
                <c:pt idx="124">
                  <c:v>4.2999999999999997E-2</c:v>
                </c:pt>
                <c:pt idx="125">
                  <c:v>0.04</c:v>
                </c:pt>
                <c:pt idx="126">
                  <c:v>3.1E-2</c:v>
                </c:pt>
                <c:pt idx="127">
                  <c:v>2.7E-2</c:v>
                </c:pt>
                <c:pt idx="128">
                  <c:v>2.7E-2</c:v>
                </c:pt>
                <c:pt idx="129">
                  <c:v>2.7E-2</c:v>
                </c:pt>
                <c:pt idx="130">
                  <c:v>2.4E-2</c:v>
                </c:pt>
                <c:pt idx="131">
                  <c:v>8.9999999999999993E-3</c:v>
                </c:pt>
                <c:pt idx="132">
                  <c:v>6.0000000000000001E-3</c:v>
                </c:pt>
                <c:pt idx="133">
                  <c:v>3.0000000000000001E-3</c:v>
                </c:pt>
                <c:pt idx="134">
                  <c:v>0</c:v>
                </c:pt>
                <c:pt idx="135">
                  <c:v>0</c:v>
                </c:pt>
                <c:pt idx="136">
                  <c:v>0</c:v>
                </c:pt>
                <c:pt idx="137">
                  <c:v>0</c:v>
                </c:pt>
                <c:pt idx="138">
                  <c:v>0</c:v>
                </c:pt>
                <c:pt idx="139">
                  <c:v>3.6019999999999999</c:v>
                </c:pt>
                <c:pt idx="140">
                  <c:v>3.6240000000000001</c:v>
                </c:pt>
                <c:pt idx="141">
                  <c:v>3.6269999999999998</c:v>
                </c:pt>
                <c:pt idx="142">
                  <c:v>3.63</c:v>
                </c:pt>
                <c:pt idx="143">
                  <c:v>3.633</c:v>
                </c:pt>
                <c:pt idx="144">
                  <c:v>3.6389999999999998</c:v>
                </c:pt>
                <c:pt idx="145">
                  <c:v>3.6480000000000001</c:v>
                </c:pt>
                <c:pt idx="146">
                  <c:v>7.0000000000000007E-2</c:v>
                </c:pt>
                <c:pt idx="147">
                  <c:v>5.8000000000000003E-2</c:v>
                </c:pt>
                <c:pt idx="148">
                  <c:v>6.0999999999999999E-2</c:v>
                </c:pt>
                <c:pt idx="149">
                  <c:v>6.7000000000000004E-2</c:v>
                </c:pt>
                <c:pt idx="150">
                  <c:v>9.1999999999999998E-2</c:v>
                </c:pt>
                <c:pt idx="151">
                  <c:v>0.11</c:v>
                </c:pt>
                <c:pt idx="152">
                  <c:v>0.11600000000000001</c:v>
                </c:pt>
                <c:pt idx="153">
                  <c:v>0.14399999999999999</c:v>
                </c:pt>
                <c:pt idx="154">
                  <c:v>0.13400000000000001</c:v>
                </c:pt>
                <c:pt idx="155">
                  <c:v>0.128</c:v>
                </c:pt>
                <c:pt idx="156">
                  <c:v>0.128</c:v>
                </c:pt>
                <c:pt idx="157">
                  <c:v>0.113</c:v>
                </c:pt>
                <c:pt idx="158">
                  <c:v>0.10100000000000001</c:v>
                </c:pt>
                <c:pt idx="159">
                  <c:v>0.10100000000000001</c:v>
                </c:pt>
                <c:pt idx="160">
                  <c:v>5.5E-2</c:v>
                </c:pt>
                <c:pt idx="161">
                  <c:v>5.5E-2</c:v>
                </c:pt>
                <c:pt idx="162">
                  <c:v>5.5E-2</c:v>
                </c:pt>
                <c:pt idx="163">
                  <c:v>5.5E-2</c:v>
                </c:pt>
                <c:pt idx="164">
                  <c:v>5.1999999999999998E-2</c:v>
                </c:pt>
                <c:pt idx="165">
                  <c:v>5.1999999999999998E-2</c:v>
                </c:pt>
                <c:pt idx="166">
                  <c:v>4.5999999999999999E-2</c:v>
                </c:pt>
                <c:pt idx="167">
                  <c:v>5.1999999999999998E-2</c:v>
                </c:pt>
                <c:pt idx="168">
                  <c:v>5.1999999999999998E-2</c:v>
                </c:pt>
                <c:pt idx="169">
                  <c:v>5.1999999999999998E-2</c:v>
                </c:pt>
                <c:pt idx="170">
                  <c:v>4.9000000000000002E-2</c:v>
                </c:pt>
                <c:pt idx="171">
                  <c:v>4.5999999999999999E-2</c:v>
                </c:pt>
                <c:pt idx="172">
                  <c:v>0.04</c:v>
                </c:pt>
                <c:pt idx="173">
                  <c:v>0.04</c:v>
                </c:pt>
                <c:pt idx="174">
                  <c:v>3.6999999999999998E-2</c:v>
                </c:pt>
                <c:pt idx="175">
                  <c:v>3.6999999999999998E-2</c:v>
                </c:pt>
                <c:pt idx="176">
                  <c:v>3.6999999999999998E-2</c:v>
                </c:pt>
                <c:pt idx="177">
                  <c:v>3.6999999999999998E-2</c:v>
                </c:pt>
                <c:pt idx="178">
                  <c:v>3.6999999999999998E-2</c:v>
                </c:pt>
                <c:pt idx="179">
                  <c:v>4.5999999999999999E-2</c:v>
                </c:pt>
                <c:pt idx="180">
                  <c:v>4.2999999999999997E-2</c:v>
                </c:pt>
                <c:pt idx="181">
                  <c:v>0.04</c:v>
                </c:pt>
                <c:pt idx="182">
                  <c:v>0.04</c:v>
                </c:pt>
                <c:pt idx="183">
                  <c:v>0.04</c:v>
                </c:pt>
                <c:pt idx="184">
                  <c:v>0.11600000000000001</c:v>
                </c:pt>
                <c:pt idx="185">
                  <c:v>0.189</c:v>
                </c:pt>
                <c:pt idx="186">
                  <c:v>0.17699999999999999</c:v>
                </c:pt>
                <c:pt idx="187">
                  <c:v>0.17399999999999999</c:v>
                </c:pt>
                <c:pt idx="188">
                  <c:v>0.17699999999999999</c:v>
                </c:pt>
                <c:pt idx="189">
                  <c:v>0.17699999999999999</c:v>
                </c:pt>
                <c:pt idx="190">
                  <c:v>0.17699999999999999</c:v>
                </c:pt>
                <c:pt idx="191">
                  <c:v>0.318</c:v>
                </c:pt>
                <c:pt idx="192">
                  <c:v>0.254</c:v>
                </c:pt>
                <c:pt idx="193">
                  <c:v>0.24399999999999999</c:v>
                </c:pt>
                <c:pt idx="194">
                  <c:v>0.32100000000000001</c:v>
                </c:pt>
                <c:pt idx="195">
                  <c:v>0.34799999999999998</c:v>
                </c:pt>
                <c:pt idx="196">
                  <c:v>0.34799999999999998</c:v>
                </c:pt>
                <c:pt idx="197">
                  <c:v>0.34799999999999998</c:v>
                </c:pt>
                <c:pt idx="198">
                  <c:v>0.214</c:v>
                </c:pt>
                <c:pt idx="199">
                  <c:v>0.27200000000000002</c:v>
                </c:pt>
                <c:pt idx="200">
                  <c:v>0.66600000000000004</c:v>
                </c:pt>
                <c:pt idx="201">
                  <c:v>0.63600000000000001</c:v>
                </c:pt>
                <c:pt idx="202">
                  <c:v>0.67500000000000004</c:v>
                </c:pt>
                <c:pt idx="203">
                  <c:v>0.67500000000000004</c:v>
                </c:pt>
                <c:pt idx="204">
                  <c:v>0.67500000000000004</c:v>
                </c:pt>
                <c:pt idx="205">
                  <c:v>0.69099999999999995</c:v>
                </c:pt>
                <c:pt idx="206">
                  <c:v>0.77600000000000002</c:v>
                </c:pt>
                <c:pt idx="207">
                  <c:v>0.53200000000000003</c:v>
                </c:pt>
                <c:pt idx="208">
                  <c:v>0.55900000000000005</c:v>
                </c:pt>
                <c:pt idx="209">
                  <c:v>0.52900000000000003</c:v>
                </c:pt>
                <c:pt idx="210">
                  <c:v>0.52900000000000003</c:v>
                </c:pt>
                <c:pt idx="211">
                  <c:v>0.52900000000000003</c:v>
                </c:pt>
                <c:pt idx="212">
                  <c:v>0.67800000000000005</c:v>
                </c:pt>
                <c:pt idx="213">
                  <c:v>0.69699999999999995</c:v>
                </c:pt>
                <c:pt idx="214">
                  <c:v>0.68100000000000005</c:v>
                </c:pt>
                <c:pt idx="215">
                  <c:v>0.72699999999999998</c:v>
                </c:pt>
                <c:pt idx="216">
                  <c:v>1.244</c:v>
                </c:pt>
                <c:pt idx="217">
                  <c:v>1.244</c:v>
                </c:pt>
                <c:pt idx="218">
                  <c:v>1.244</c:v>
                </c:pt>
                <c:pt idx="219">
                  <c:v>1.2889999999999999</c:v>
                </c:pt>
                <c:pt idx="220">
                  <c:v>1.351</c:v>
                </c:pt>
                <c:pt idx="221">
                  <c:v>1.3260000000000001</c:v>
                </c:pt>
                <c:pt idx="222">
                  <c:v>1.421</c:v>
                </c:pt>
                <c:pt idx="223">
                  <c:v>1.0049999999999999</c:v>
                </c:pt>
                <c:pt idx="224">
                  <c:v>1.0049999999999999</c:v>
                </c:pt>
                <c:pt idx="225">
                  <c:v>1.0049999999999999</c:v>
                </c:pt>
                <c:pt idx="226">
                  <c:v>1.014</c:v>
                </c:pt>
                <c:pt idx="227">
                  <c:v>1.2529999999999999</c:v>
                </c:pt>
                <c:pt idx="228">
                  <c:v>1.879</c:v>
                </c:pt>
                <c:pt idx="229">
                  <c:v>2.157</c:v>
                </c:pt>
                <c:pt idx="230">
                  <c:v>2.2850000000000001</c:v>
                </c:pt>
                <c:pt idx="231">
                  <c:v>2.2850000000000001</c:v>
                </c:pt>
                <c:pt idx="232">
                  <c:v>2.2850000000000001</c:v>
                </c:pt>
                <c:pt idx="233">
                  <c:v>2.4900000000000002</c:v>
                </c:pt>
                <c:pt idx="234">
                  <c:v>2.75</c:v>
                </c:pt>
                <c:pt idx="235">
                  <c:v>2.4169999999999998</c:v>
                </c:pt>
                <c:pt idx="236">
                  <c:v>2.1789999999999998</c:v>
                </c:pt>
                <c:pt idx="237">
                  <c:v>2.2519999999999998</c:v>
                </c:pt>
                <c:pt idx="238">
                  <c:v>2.2519999999999998</c:v>
                </c:pt>
                <c:pt idx="239">
                  <c:v>2.2519999999999998</c:v>
                </c:pt>
                <c:pt idx="240">
                  <c:v>2.2850000000000001</c:v>
                </c:pt>
                <c:pt idx="241">
                  <c:v>2.169</c:v>
                </c:pt>
                <c:pt idx="242">
                  <c:v>2.3130000000000002</c:v>
                </c:pt>
                <c:pt idx="243">
                  <c:v>2.6120000000000001</c:v>
                </c:pt>
                <c:pt idx="244">
                  <c:v>2.609</c:v>
                </c:pt>
                <c:pt idx="245">
                  <c:v>2.609</c:v>
                </c:pt>
                <c:pt idx="246">
                  <c:v>2.609</c:v>
                </c:pt>
                <c:pt idx="247">
                  <c:v>2.4870000000000001</c:v>
                </c:pt>
                <c:pt idx="248">
                  <c:v>2.6640000000000001</c:v>
                </c:pt>
                <c:pt idx="249">
                  <c:v>2.3559999999999999</c:v>
                </c:pt>
                <c:pt idx="250">
                  <c:v>2.1850000000000001</c:v>
                </c:pt>
                <c:pt idx="251">
                  <c:v>2.5760000000000001</c:v>
                </c:pt>
                <c:pt idx="252">
                  <c:v>2.5760000000000001</c:v>
                </c:pt>
                <c:pt idx="253">
                  <c:v>2.5760000000000001</c:v>
                </c:pt>
                <c:pt idx="254">
                  <c:v>2.7469999999999999</c:v>
                </c:pt>
                <c:pt idx="255">
                  <c:v>2.194</c:v>
                </c:pt>
                <c:pt idx="256">
                  <c:v>2.6</c:v>
                </c:pt>
                <c:pt idx="257">
                  <c:v>2.6429999999999998</c:v>
                </c:pt>
                <c:pt idx="258">
                  <c:v>2.585</c:v>
                </c:pt>
                <c:pt idx="259">
                  <c:v>2.585</c:v>
                </c:pt>
                <c:pt idx="260">
                  <c:v>2.585</c:v>
                </c:pt>
                <c:pt idx="261">
                  <c:v>2.6520000000000001</c:v>
                </c:pt>
                <c:pt idx="262">
                  <c:v>3.0739999999999998</c:v>
                </c:pt>
                <c:pt idx="263">
                  <c:v>2.9119999999999999</c:v>
                </c:pt>
                <c:pt idx="264">
                  <c:v>2.9580000000000002</c:v>
                </c:pt>
                <c:pt idx="265">
                  <c:v>2.9849999999999999</c:v>
                </c:pt>
                <c:pt idx="266">
                  <c:v>2.9849999999999999</c:v>
                </c:pt>
                <c:pt idx="267">
                  <c:v>2.9849999999999999</c:v>
                </c:pt>
                <c:pt idx="268">
                  <c:v>3.1749999999999998</c:v>
                </c:pt>
                <c:pt idx="269">
                  <c:v>3.3239999999999998</c:v>
                </c:pt>
              </c:numCache>
            </c:numRef>
          </c:val>
          <c:smooth val="0"/>
          <c:extLst>
            <c:ext xmlns:c16="http://schemas.microsoft.com/office/drawing/2014/chart" uri="{C3380CC4-5D6E-409C-BE32-E72D297353CC}">
              <c16:uniqueId val="{00000005-F538-4E16-A563-5D354F5C29CF}"/>
            </c:ext>
          </c:extLst>
        </c:ser>
        <c:ser>
          <c:idx val="6"/>
          <c:order val="6"/>
          <c:tx>
            <c:strRef>
              <c:f>Sheet1!$H$1</c:f>
              <c:strCache>
                <c:ptCount val="1"/>
                <c:pt idx="0">
                  <c:v>フランス</c:v>
                </c:pt>
              </c:strCache>
            </c:strRef>
          </c:tx>
          <c:spPr>
            <a:ln w="25400" cap="rnd">
              <a:solidFill>
                <a:srgbClr val="00B0F0"/>
              </a:solidFill>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Sheet1!$H$2:$H$272</c:f>
              <c:numCache>
                <c:formatCode>General</c:formatCode>
                <c:ptCount val="2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2E-3</c:v>
                </c:pt>
                <c:pt idx="15">
                  <c:v>2E-3</c:v>
                </c:pt>
                <c:pt idx="16">
                  <c:v>2E-3</c:v>
                </c:pt>
                <c:pt idx="17">
                  <c:v>2E-3</c:v>
                </c:pt>
                <c:pt idx="18">
                  <c:v>2E-3</c:v>
                </c:pt>
                <c:pt idx="19">
                  <c:v>2E-3</c:v>
                </c:pt>
                <c:pt idx="20">
                  <c:v>2E-3</c:v>
                </c:pt>
                <c:pt idx="21">
                  <c:v>0</c:v>
                </c:pt>
                <c:pt idx="22">
                  <c:v>0</c:v>
                </c:pt>
                <c:pt idx="23">
                  <c:v>0</c:v>
                </c:pt>
                <c:pt idx="24">
                  <c:v>0</c:v>
                </c:pt>
                <c:pt idx="25">
                  <c:v>0</c:v>
                </c:pt>
                <c:pt idx="26">
                  <c:v>2E-3</c:v>
                </c:pt>
                <c:pt idx="27">
                  <c:v>2E-3</c:v>
                </c:pt>
                <c:pt idx="28">
                  <c:v>2E-3</c:v>
                </c:pt>
                <c:pt idx="29">
                  <c:v>2E-3</c:v>
                </c:pt>
                <c:pt idx="30">
                  <c:v>2E-3</c:v>
                </c:pt>
                <c:pt idx="31">
                  <c:v>4.0000000000000001E-3</c:v>
                </c:pt>
                <c:pt idx="32">
                  <c:v>7.0000000000000001E-3</c:v>
                </c:pt>
                <c:pt idx="33">
                  <c:v>4.0000000000000001E-3</c:v>
                </c:pt>
                <c:pt idx="34">
                  <c:v>1.0999999999999999E-2</c:v>
                </c:pt>
                <c:pt idx="35">
                  <c:v>1.4999999999999999E-2</c:v>
                </c:pt>
                <c:pt idx="36">
                  <c:v>1.7999999999999999E-2</c:v>
                </c:pt>
                <c:pt idx="37">
                  <c:v>3.6999999999999998E-2</c:v>
                </c:pt>
                <c:pt idx="38">
                  <c:v>5.8999999999999997E-2</c:v>
                </c:pt>
                <c:pt idx="39">
                  <c:v>6.3E-2</c:v>
                </c:pt>
                <c:pt idx="40">
                  <c:v>9.6000000000000002E-2</c:v>
                </c:pt>
                <c:pt idx="41">
                  <c:v>0.11799999999999999</c:v>
                </c:pt>
                <c:pt idx="42">
                  <c:v>0.153</c:v>
                </c:pt>
                <c:pt idx="43">
                  <c:v>0.17699999999999999</c:v>
                </c:pt>
                <c:pt idx="44">
                  <c:v>0.23599999999999999</c:v>
                </c:pt>
                <c:pt idx="45">
                  <c:v>0.25800000000000001</c:v>
                </c:pt>
                <c:pt idx="46">
                  <c:v>0.311</c:v>
                </c:pt>
                <c:pt idx="47">
                  <c:v>0.42899999999999999</c:v>
                </c:pt>
                <c:pt idx="48">
                  <c:v>0.68100000000000005</c:v>
                </c:pt>
                <c:pt idx="49">
                  <c:v>0.81200000000000006</c:v>
                </c:pt>
                <c:pt idx="50">
                  <c:v>1.0309999999999999</c:v>
                </c:pt>
                <c:pt idx="51">
                  <c:v>1.1970000000000001</c:v>
                </c:pt>
                <c:pt idx="52">
                  <c:v>1.5580000000000001</c:v>
                </c:pt>
                <c:pt idx="53">
                  <c:v>2.024</c:v>
                </c:pt>
                <c:pt idx="54">
                  <c:v>2.379</c:v>
                </c:pt>
                <c:pt idx="55">
                  <c:v>2.8980000000000001</c:v>
                </c:pt>
                <c:pt idx="56">
                  <c:v>3.3809999999999998</c:v>
                </c:pt>
                <c:pt idx="57">
                  <c:v>3.8340000000000001</c:v>
                </c:pt>
                <c:pt idx="58">
                  <c:v>4.2279999999999998</c:v>
                </c:pt>
                <c:pt idx="59">
                  <c:v>4.7359999999999998</c:v>
                </c:pt>
                <c:pt idx="60">
                  <c:v>5.3029999999999999</c:v>
                </c:pt>
                <c:pt idx="61">
                  <c:v>5.9109999999999996</c:v>
                </c:pt>
                <c:pt idx="62">
                  <c:v>6.1429999999999998</c:v>
                </c:pt>
                <c:pt idx="63">
                  <c:v>9.875</c:v>
                </c:pt>
                <c:pt idx="64">
                  <c:v>11.481</c:v>
                </c:pt>
                <c:pt idx="65">
                  <c:v>11.976000000000001</c:v>
                </c:pt>
                <c:pt idx="66">
                  <c:v>12.884</c:v>
                </c:pt>
                <c:pt idx="67">
                  <c:v>14.893000000000001</c:v>
                </c:pt>
                <c:pt idx="68">
                  <c:v>14.962999999999999</c:v>
                </c:pt>
                <c:pt idx="69">
                  <c:v>16.867000000000001</c:v>
                </c:pt>
                <c:pt idx="70">
                  <c:v>14.641999999999999</c:v>
                </c:pt>
                <c:pt idx="71">
                  <c:v>13.727</c:v>
                </c:pt>
                <c:pt idx="72">
                  <c:v>13.821</c:v>
                </c:pt>
                <c:pt idx="73">
                  <c:v>13.254</c:v>
                </c:pt>
                <c:pt idx="74">
                  <c:v>11.821</c:v>
                </c:pt>
                <c:pt idx="75">
                  <c:v>13.784000000000001</c:v>
                </c:pt>
                <c:pt idx="76">
                  <c:v>12.497</c:v>
                </c:pt>
                <c:pt idx="77">
                  <c:v>12.002000000000001</c:v>
                </c:pt>
                <c:pt idx="78">
                  <c:v>12.018000000000001</c:v>
                </c:pt>
                <c:pt idx="79">
                  <c:v>11.654</c:v>
                </c:pt>
                <c:pt idx="80">
                  <c:v>11.595000000000001</c:v>
                </c:pt>
                <c:pt idx="81">
                  <c:v>11.09</c:v>
                </c:pt>
                <c:pt idx="82">
                  <c:v>9.1329999999999991</c:v>
                </c:pt>
                <c:pt idx="83">
                  <c:v>8.6140000000000008</c:v>
                </c:pt>
                <c:pt idx="84">
                  <c:v>7.8</c:v>
                </c:pt>
                <c:pt idx="85">
                  <c:v>7.2030000000000003</c:v>
                </c:pt>
                <c:pt idx="86">
                  <c:v>6.8680000000000003</c:v>
                </c:pt>
                <c:pt idx="87">
                  <c:v>6.6269999999999998</c:v>
                </c:pt>
                <c:pt idx="88">
                  <c:v>6.2679999999999998</c:v>
                </c:pt>
                <c:pt idx="89">
                  <c:v>6.0119999999999996</c:v>
                </c:pt>
                <c:pt idx="90">
                  <c:v>5.5149999999999997</c:v>
                </c:pt>
                <c:pt idx="91">
                  <c:v>5.141</c:v>
                </c:pt>
                <c:pt idx="92">
                  <c:v>4.6970000000000001</c:v>
                </c:pt>
                <c:pt idx="93">
                  <c:v>4.4630000000000001</c:v>
                </c:pt>
                <c:pt idx="94">
                  <c:v>4.1760000000000002</c:v>
                </c:pt>
                <c:pt idx="95">
                  <c:v>4.0949999999999998</c:v>
                </c:pt>
                <c:pt idx="96">
                  <c:v>3.7690000000000001</c:v>
                </c:pt>
                <c:pt idx="97">
                  <c:v>3.5259999999999998</c:v>
                </c:pt>
                <c:pt idx="98">
                  <c:v>3.581</c:v>
                </c:pt>
                <c:pt idx="99">
                  <c:v>3.3919999999999999</c:v>
                </c:pt>
                <c:pt idx="100">
                  <c:v>3.25</c:v>
                </c:pt>
                <c:pt idx="101">
                  <c:v>3.1560000000000001</c:v>
                </c:pt>
                <c:pt idx="102">
                  <c:v>3.1949999999999998</c:v>
                </c:pt>
                <c:pt idx="103">
                  <c:v>2.7690000000000001</c:v>
                </c:pt>
                <c:pt idx="104">
                  <c:v>3.1469999999999998</c:v>
                </c:pt>
                <c:pt idx="105">
                  <c:v>2.9</c:v>
                </c:pt>
                <c:pt idx="106">
                  <c:v>2.9169999999999998</c:v>
                </c:pt>
                <c:pt idx="107">
                  <c:v>2.9129999999999998</c:v>
                </c:pt>
                <c:pt idx="108">
                  <c:v>2.7440000000000002</c:v>
                </c:pt>
                <c:pt idx="109">
                  <c:v>2.2559999999999998</c:v>
                </c:pt>
                <c:pt idx="110">
                  <c:v>2.3159999999999998</c:v>
                </c:pt>
                <c:pt idx="111">
                  <c:v>1.7290000000000001</c:v>
                </c:pt>
                <c:pt idx="112">
                  <c:v>1.6060000000000001</c:v>
                </c:pt>
                <c:pt idx="113">
                  <c:v>1.508</c:v>
                </c:pt>
                <c:pt idx="114">
                  <c:v>1.4359999999999999</c:v>
                </c:pt>
                <c:pt idx="115">
                  <c:v>1.171</c:v>
                </c:pt>
                <c:pt idx="116">
                  <c:v>1.1120000000000001</c:v>
                </c:pt>
                <c:pt idx="117">
                  <c:v>1.016</c:v>
                </c:pt>
                <c:pt idx="118">
                  <c:v>0.97799999999999998</c:v>
                </c:pt>
                <c:pt idx="119">
                  <c:v>0.93</c:v>
                </c:pt>
                <c:pt idx="120">
                  <c:v>0.96099999999999997</c:v>
                </c:pt>
                <c:pt idx="121">
                  <c:v>0.95199999999999996</c:v>
                </c:pt>
                <c:pt idx="122">
                  <c:v>0.878</c:v>
                </c:pt>
                <c:pt idx="123">
                  <c:v>0.89700000000000002</c:v>
                </c:pt>
                <c:pt idx="124">
                  <c:v>0.93</c:v>
                </c:pt>
                <c:pt idx="125">
                  <c:v>0.88200000000000001</c:v>
                </c:pt>
                <c:pt idx="126">
                  <c:v>0.86899999999999999</c:v>
                </c:pt>
                <c:pt idx="127">
                  <c:v>0.81200000000000006</c:v>
                </c:pt>
                <c:pt idx="128">
                  <c:v>0.77300000000000002</c:v>
                </c:pt>
                <c:pt idx="129">
                  <c:v>0.82299999999999995</c:v>
                </c:pt>
                <c:pt idx="130">
                  <c:v>0.77900000000000003</c:v>
                </c:pt>
                <c:pt idx="131">
                  <c:v>0.65200000000000002</c:v>
                </c:pt>
                <c:pt idx="132">
                  <c:v>0.61499999999999999</c:v>
                </c:pt>
                <c:pt idx="133">
                  <c:v>0.57599999999999996</c:v>
                </c:pt>
                <c:pt idx="134">
                  <c:v>0.56000000000000005</c:v>
                </c:pt>
                <c:pt idx="135">
                  <c:v>0.55200000000000005</c:v>
                </c:pt>
                <c:pt idx="136">
                  <c:v>0.497</c:v>
                </c:pt>
                <c:pt idx="137">
                  <c:v>0.54900000000000004</c:v>
                </c:pt>
                <c:pt idx="138">
                  <c:v>0.56000000000000005</c:v>
                </c:pt>
                <c:pt idx="139">
                  <c:v>0.56200000000000006</c:v>
                </c:pt>
                <c:pt idx="140">
                  <c:v>0.53200000000000003</c:v>
                </c:pt>
                <c:pt idx="141">
                  <c:v>0.51400000000000001</c:v>
                </c:pt>
                <c:pt idx="142">
                  <c:v>0.51</c:v>
                </c:pt>
                <c:pt idx="143">
                  <c:v>0.497</c:v>
                </c:pt>
                <c:pt idx="144">
                  <c:v>0.379</c:v>
                </c:pt>
                <c:pt idx="145">
                  <c:v>0.34100000000000003</c:v>
                </c:pt>
                <c:pt idx="146">
                  <c:v>0.32600000000000001</c:v>
                </c:pt>
                <c:pt idx="147">
                  <c:v>0.35199999999999998</c:v>
                </c:pt>
                <c:pt idx="148">
                  <c:v>0.317</c:v>
                </c:pt>
                <c:pt idx="149">
                  <c:v>0.30199999999999999</c:v>
                </c:pt>
                <c:pt idx="150">
                  <c:v>0.32800000000000001</c:v>
                </c:pt>
                <c:pt idx="151">
                  <c:v>0.26900000000000002</c:v>
                </c:pt>
                <c:pt idx="152">
                  <c:v>0.28499999999999998</c:v>
                </c:pt>
                <c:pt idx="153">
                  <c:v>0.26900000000000002</c:v>
                </c:pt>
                <c:pt idx="154">
                  <c:v>0.252</c:v>
                </c:pt>
                <c:pt idx="155">
                  <c:v>0.252</c:v>
                </c:pt>
                <c:pt idx="156">
                  <c:v>0.252</c:v>
                </c:pt>
                <c:pt idx="157">
                  <c:v>0.23400000000000001</c:v>
                </c:pt>
                <c:pt idx="158">
                  <c:v>0.19700000000000001</c:v>
                </c:pt>
                <c:pt idx="159">
                  <c:v>0.22800000000000001</c:v>
                </c:pt>
                <c:pt idx="160">
                  <c:v>0.22800000000000001</c:v>
                </c:pt>
                <c:pt idx="161">
                  <c:v>0.24299999999999999</c:v>
                </c:pt>
                <c:pt idx="162">
                  <c:v>0.24299999999999999</c:v>
                </c:pt>
                <c:pt idx="163">
                  <c:v>0.24299999999999999</c:v>
                </c:pt>
                <c:pt idx="164">
                  <c:v>0.23899999999999999</c:v>
                </c:pt>
                <c:pt idx="165">
                  <c:v>0.21</c:v>
                </c:pt>
                <c:pt idx="166">
                  <c:v>0.33900000000000002</c:v>
                </c:pt>
                <c:pt idx="167">
                  <c:v>0.34799999999999998</c:v>
                </c:pt>
                <c:pt idx="168">
                  <c:v>0.32400000000000001</c:v>
                </c:pt>
                <c:pt idx="169">
                  <c:v>0.32400000000000001</c:v>
                </c:pt>
                <c:pt idx="170">
                  <c:v>0.32400000000000001</c:v>
                </c:pt>
                <c:pt idx="171">
                  <c:v>0.29799999999999999</c:v>
                </c:pt>
                <c:pt idx="172">
                  <c:v>0.29799999999999999</c:v>
                </c:pt>
                <c:pt idx="173">
                  <c:v>0.114</c:v>
                </c:pt>
                <c:pt idx="174">
                  <c:v>9.6000000000000002E-2</c:v>
                </c:pt>
                <c:pt idx="175">
                  <c:v>8.7999999999999995E-2</c:v>
                </c:pt>
                <c:pt idx="176">
                  <c:v>8.7999999999999995E-2</c:v>
                </c:pt>
                <c:pt idx="177">
                  <c:v>8.7999999999999995E-2</c:v>
                </c:pt>
                <c:pt idx="178">
                  <c:v>9.6000000000000002E-2</c:v>
                </c:pt>
                <c:pt idx="179">
                  <c:v>0.127</c:v>
                </c:pt>
                <c:pt idx="180">
                  <c:v>0.14399999999999999</c:v>
                </c:pt>
                <c:pt idx="181">
                  <c:v>0.158</c:v>
                </c:pt>
                <c:pt idx="182">
                  <c:v>0.16</c:v>
                </c:pt>
                <c:pt idx="183">
                  <c:v>0.16</c:v>
                </c:pt>
                <c:pt idx="184">
                  <c:v>0.16</c:v>
                </c:pt>
                <c:pt idx="185">
                  <c:v>0.186</c:v>
                </c:pt>
                <c:pt idx="186">
                  <c:v>0.16</c:v>
                </c:pt>
                <c:pt idx="187">
                  <c:v>0.14699999999999999</c:v>
                </c:pt>
                <c:pt idx="188">
                  <c:v>0.127</c:v>
                </c:pt>
                <c:pt idx="189">
                  <c:v>0.129</c:v>
                </c:pt>
                <c:pt idx="190">
                  <c:v>0.129</c:v>
                </c:pt>
                <c:pt idx="191">
                  <c:v>0.129</c:v>
                </c:pt>
                <c:pt idx="192">
                  <c:v>0.10100000000000001</c:v>
                </c:pt>
                <c:pt idx="193">
                  <c:v>0.127</c:v>
                </c:pt>
                <c:pt idx="194">
                  <c:v>0.14399999999999999</c:v>
                </c:pt>
                <c:pt idx="195">
                  <c:v>0.16600000000000001</c:v>
                </c:pt>
                <c:pt idx="196">
                  <c:v>0.17899999999999999</c:v>
                </c:pt>
                <c:pt idx="197">
                  <c:v>0.186</c:v>
                </c:pt>
                <c:pt idx="198">
                  <c:v>0.188</c:v>
                </c:pt>
                <c:pt idx="199">
                  <c:v>0.19500000000000001</c:v>
                </c:pt>
                <c:pt idx="200">
                  <c:v>0.21199999999999999</c:v>
                </c:pt>
                <c:pt idx="201">
                  <c:v>0.21199999999999999</c:v>
                </c:pt>
                <c:pt idx="202">
                  <c:v>0.20100000000000001</c:v>
                </c:pt>
                <c:pt idx="203">
                  <c:v>0.21199999999999999</c:v>
                </c:pt>
                <c:pt idx="204">
                  <c:v>0.22500000000000001</c:v>
                </c:pt>
                <c:pt idx="205">
                  <c:v>0.22500000000000001</c:v>
                </c:pt>
                <c:pt idx="206">
                  <c:v>0.217</c:v>
                </c:pt>
                <c:pt idx="207">
                  <c:v>0.20399999999999999</c:v>
                </c:pt>
                <c:pt idx="208">
                  <c:v>0.16600000000000001</c:v>
                </c:pt>
                <c:pt idx="209">
                  <c:v>0.21</c:v>
                </c:pt>
                <c:pt idx="210">
                  <c:v>0.20399999999999999</c:v>
                </c:pt>
                <c:pt idx="211">
                  <c:v>0.19700000000000001</c:v>
                </c:pt>
                <c:pt idx="212">
                  <c:v>0.20399999999999999</c:v>
                </c:pt>
                <c:pt idx="213">
                  <c:v>0.23400000000000001</c:v>
                </c:pt>
                <c:pt idx="214">
                  <c:v>0.25600000000000001</c:v>
                </c:pt>
                <c:pt idx="215">
                  <c:v>0.311</c:v>
                </c:pt>
                <c:pt idx="216">
                  <c:v>0.24099999999999999</c:v>
                </c:pt>
                <c:pt idx="217">
                  <c:v>0.19700000000000001</c:v>
                </c:pt>
                <c:pt idx="218">
                  <c:v>0.21</c:v>
                </c:pt>
                <c:pt idx="219">
                  <c:v>0.20799999999999999</c:v>
                </c:pt>
                <c:pt idx="220">
                  <c:v>0.19900000000000001</c:v>
                </c:pt>
                <c:pt idx="221">
                  <c:v>0.22500000000000001</c:v>
                </c:pt>
                <c:pt idx="222">
                  <c:v>0.23599999999999999</c:v>
                </c:pt>
                <c:pt idx="223">
                  <c:v>0.27800000000000002</c:v>
                </c:pt>
                <c:pt idx="224">
                  <c:v>0.45300000000000001</c:v>
                </c:pt>
                <c:pt idx="225">
                  <c:v>0.46400000000000002</c:v>
                </c:pt>
                <c:pt idx="226">
                  <c:v>0.47099999999999997</c:v>
                </c:pt>
                <c:pt idx="227">
                  <c:v>0.49</c:v>
                </c:pt>
                <c:pt idx="228">
                  <c:v>0.51400000000000001</c:v>
                </c:pt>
                <c:pt idx="229">
                  <c:v>0.54900000000000004</c:v>
                </c:pt>
                <c:pt idx="230">
                  <c:v>0.61699999999999999</c:v>
                </c:pt>
                <c:pt idx="231">
                  <c:v>0.77900000000000003</c:v>
                </c:pt>
                <c:pt idx="232">
                  <c:v>0.79700000000000004</c:v>
                </c:pt>
                <c:pt idx="233">
                  <c:v>0.80800000000000005</c:v>
                </c:pt>
                <c:pt idx="234">
                  <c:v>0.84899999999999998</c:v>
                </c:pt>
                <c:pt idx="235">
                  <c:v>0.91300000000000003</c:v>
                </c:pt>
                <c:pt idx="236">
                  <c:v>0.90600000000000003</c:v>
                </c:pt>
                <c:pt idx="237">
                  <c:v>0.91</c:v>
                </c:pt>
                <c:pt idx="238">
                  <c:v>0.90200000000000002</c:v>
                </c:pt>
                <c:pt idx="239">
                  <c:v>0.93200000000000005</c:v>
                </c:pt>
                <c:pt idx="240">
                  <c:v>0.96699999999999997</c:v>
                </c:pt>
                <c:pt idx="241">
                  <c:v>1.0289999999999999</c:v>
                </c:pt>
                <c:pt idx="242">
                  <c:v>1.044</c:v>
                </c:pt>
                <c:pt idx="243">
                  <c:v>1.0880000000000001</c:v>
                </c:pt>
                <c:pt idx="244">
                  <c:v>1.1120000000000001</c:v>
                </c:pt>
                <c:pt idx="245">
                  <c:v>1.081</c:v>
                </c:pt>
                <c:pt idx="246">
                  <c:v>1.0900000000000001</c:v>
                </c:pt>
                <c:pt idx="247">
                  <c:v>1.101</c:v>
                </c:pt>
                <c:pt idx="248">
                  <c:v>1.075</c:v>
                </c:pt>
                <c:pt idx="249">
                  <c:v>1.0329999999999999</c:v>
                </c:pt>
                <c:pt idx="250">
                  <c:v>1.07</c:v>
                </c:pt>
                <c:pt idx="251">
                  <c:v>1.099</c:v>
                </c:pt>
                <c:pt idx="252">
                  <c:v>1.04</c:v>
                </c:pt>
                <c:pt idx="253">
                  <c:v>1.0640000000000001</c:v>
                </c:pt>
                <c:pt idx="254">
                  <c:v>1.0940000000000001</c:v>
                </c:pt>
                <c:pt idx="255">
                  <c:v>1.151</c:v>
                </c:pt>
                <c:pt idx="256">
                  <c:v>1.2430000000000001</c:v>
                </c:pt>
                <c:pt idx="257">
                  <c:v>1.296</c:v>
                </c:pt>
                <c:pt idx="258">
                  <c:v>1.3220000000000001</c:v>
                </c:pt>
                <c:pt idx="259">
                  <c:v>1.4730000000000001</c:v>
                </c:pt>
                <c:pt idx="260">
                  <c:v>1.55</c:v>
                </c:pt>
                <c:pt idx="261">
                  <c:v>1.635</c:v>
                </c:pt>
                <c:pt idx="262">
                  <c:v>1.746</c:v>
                </c:pt>
                <c:pt idx="263">
                  <c:v>2.0840000000000001</c:v>
                </c:pt>
                <c:pt idx="264">
                  <c:v>2.2130000000000001</c:v>
                </c:pt>
                <c:pt idx="265">
                  <c:v>2.375</c:v>
                </c:pt>
                <c:pt idx="266">
                  <c:v>2.637</c:v>
                </c:pt>
                <c:pt idx="267">
                  <c:v>2.742</c:v>
                </c:pt>
                <c:pt idx="268">
                  <c:v>2.81</c:v>
                </c:pt>
                <c:pt idx="269">
                  <c:v>3.0529999999999999</c:v>
                </c:pt>
                <c:pt idx="270">
                  <c:v>3.6240000000000001</c:v>
                </c:pt>
              </c:numCache>
            </c:numRef>
          </c:val>
          <c:smooth val="0"/>
          <c:extLst>
            <c:ext xmlns:c16="http://schemas.microsoft.com/office/drawing/2014/chart" uri="{C3380CC4-5D6E-409C-BE32-E72D297353CC}">
              <c16:uniqueId val="{00000006-F538-4E16-A563-5D354F5C29CF}"/>
            </c:ext>
          </c:extLst>
        </c:ser>
        <c:ser>
          <c:idx val="7"/>
          <c:order val="7"/>
          <c:tx>
            <c:strRef>
              <c:f>Sheet1!$J$1</c:f>
              <c:strCache>
                <c:ptCount val="1"/>
                <c:pt idx="0">
                  <c:v>ブラジル</c:v>
                </c:pt>
              </c:strCache>
            </c:strRef>
          </c:tx>
          <c:spPr>
            <a:ln w="25400" cap="rnd">
              <a:solidFill>
                <a:srgbClr val="92D050"/>
              </a:solidFill>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Sheet1!$J$2:$J$272</c:f>
              <c:numCache>
                <c:formatCode>General</c:formatCode>
                <c:ptCount val="2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1E-3</c:v>
                </c:pt>
                <c:pt idx="47">
                  <c:v>3.0000000000000001E-3</c:v>
                </c:pt>
                <c:pt idx="48">
                  <c:v>4.0000000000000001E-3</c:v>
                </c:pt>
                <c:pt idx="49">
                  <c:v>7.0000000000000001E-3</c:v>
                </c:pt>
                <c:pt idx="50">
                  <c:v>1.2E-2</c:v>
                </c:pt>
                <c:pt idx="51">
                  <c:v>1.7000000000000001E-2</c:v>
                </c:pt>
                <c:pt idx="52">
                  <c:v>2.3E-2</c:v>
                </c:pt>
                <c:pt idx="53">
                  <c:v>0.03</c:v>
                </c:pt>
                <c:pt idx="54">
                  <c:v>3.5999999999999997E-2</c:v>
                </c:pt>
                <c:pt idx="55">
                  <c:v>4.8000000000000001E-2</c:v>
                </c:pt>
                <c:pt idx="56">
                  <c:v>5.3999999999999999E-2</c:v>
                </c:pt>
                <c:pt idx="57">
                  <c:v>6.5000000000000002E-2</c:v>
                </c:pt>
                <c:pt idx="58">
                  <c:v>7.4999999999999997E-2</c:v>
                </c:pt>
                <c:pt idx="59">
                  <c:v>8.4000000000000005E-2</c:v>
                </c:pt>
                <c:pt idx="60">
                  <c:v>0.104</c:v>
                </c:pt>
                <c:pt idx="61">
                  <c:v>0.124</c:v>
                </c:pt>
                <c:pt idx="62">
                  <c:v>0.14899999999999999</c:v>
                </c:pt>
                <c:pt idx="63">
                  <c:v>0.17899999999999999</c:v>
                </c:pt>
                <c:pt idx="64">
                  <c:v>0.214</c:v>
                </c:pt>
                <c:pt idx="65">
                  <c:v>0.23499999999999999</c:v>
                </c:pt>
                <c:pt idx="66">
                  <c:v>0.26500000000000001</c:v>
                </c:pt>
                <c:pt idx="67">
                  <c:v>0.313</c:v>
                </c:pt>
                <c:pt idx="68">
                  <c:v>0.376</c:v>
                </c:pt>
                <c:pt idx="69">
                  <c:v>0.43099999999999999</c:v>
                </c:pt>
                <c:pt idx="70">
                  <c:v>0.46800000000000003</c:v>
                </c:pt>
                <c:pt idx="71">
                  <c:v>0.46500000000000002</c:v>
                </c:pt>
                <c:pt idx="72">
                  <c:v>0.495</c:v>
                </c:pt>
                <c:pt idx="73">
                  <c:v>0.52100000000000002</c:v>
                </c:pt>
                <c:pt idx="74">
                  <c:v>0.58099999999999996</c:v>
                </c:pt>
                <c:pt idx="75">
                  <c:v>0.629</c:v>
                </c:pt>
                <c:pt idx="76">
                  <c:v>0.66100000000000003</c:v>
                </c:pt>
                <c:pt idx="77">
                  <c:v>0.72899999999999998</c:v>
                </c:pt>
                <c:pt idx="78">
                  <c:v>0.82199999999999995</c:v>
                </c:pt>
                <c:pt idx="79">
                  <c:v>0.83299999999999996</c:v>
                </c:pt>
                <c:pt idx="80">
                  <c:v>0.83799999999999997</c:v>
                </c:pt>
                <c:pt idx="81">
                  <c:v>0.81299999999999994</c:v>
                </c:pt>
                <c:pt idx="82">
                  <c:v>0.78600000000000003</c:v>
                </c:pt>
                <c:pt idx="83">
                  <c:v>0.93400000000000005</c:v>
                </c:pt>
                <c:pt idx="84">
                  <c:v>1.028</c:v>
                </c:pt>
                <c:pt idx="85">
                  <c:v>1.1220000000000001</c:v>
                </c:pt>
                <c:pt idx="86">
                  <c:v>1.171</c:v>
                </c:pt>
                <c:pt idx="87">
                  <c:v>1.323</c:v>
                </c:pt>
                <c:pt idx="88">
                  <c:v>1.53</c:v>
                </c:pt>
                <c:pt idx="89">
                  <c:v>1.7210000000000001</c:v>
                </c:pt>
                <c:pt idx="90">
                  <c:v>1.7390000000000001</c:v>
                </c:pt>
                <c:pt idx="91">
                  <c:v>1.7869999999999999</c:v>
                </c:pt>
                <c:pt idx="92">
                  <c:v>1.837</c:v>
                </c:pt>
                <c:pt idx="93">
                  <c:v>1.895</c:v>
                </c:pt>
                <c:pt idx="94">
                  <c:v>1.867</c:v>
                </c:pt>
                <c:pt idx="95">
                  <c:v>1.952</c:v>
                </c:pt>
                <c:pt idx="96">
                  <c:v>2.0630000000000002</c:v>
                </c:pt>
                <c:pt idx="97">
                  <c:v>2.181</c:v>
                </c:pt>
                <c:pt idx="98">
                  <c:v>2.3980000000000001</c:v>
                </c:pt>
                <c:pt idx="99">
                  <c:v>2.6059999999999999</c:v>
                </c:pt>
                <c:pt idx="100">
                  <c:v>2.754</c:v>
                </c:pt>
                <c:pt idx="101">
                  <c:v>2.8210000000000002</c:v>
                </c:pt>
                <c:pt idx="102">
                  <c:v>3.01</c:v>
                </c:pt>
                <c:pt idx="103">
                  <c:v>3.1</c:v>
                </c:pt>
                <c:pt idx="104">
                  <c:v>3.258</c:v>
                </c:pt>
                <c:pt idx="105">
                  <c:v>3.3069999999999999</c:v>
                </c:pt>
                <c:pt idx="106">
                  <c:v>3.3639999999999999</c:v>
                </c:pt>
                <c:pt idx="107">
                  <c:v>3.3570000000000002</c:v>
                </c:pt>
                <c:pt idx="108">
                  <c:v>3.544</c:v>
                </c:pt>
                <c:pt idx="109">
                  <c:v>3.7440000000000002</c:v>
                </c:pt>
                <c:pt idx="110">
                  <c:v>3.8380000000000001</c:v>
                </c:pt>
                <c:pt idx="111">
                  <c:v>4.069</c:v>
                </c:pt>
                <c:pt idx="112">
                  <c:v>4.1879999999999997</c:v>
                </c:pt>
                <c:pt idx="113">
                  <c:v>4.2880000000000003</c:v>
                </c:pt>
                <c:pt idx="114">
                  <c:v>4.4009999999999998</c:v>
                </c:pt>
                <c:pt idx="115">
                  <c:v>4.49</c:v>
                </c:pt>
                <c:pt idx="116">
                  <c:v>4.3959999999999999</c:v>
                </c:pt>
                <c:pt idx="117">
                  <c:v>4.5289999999999999</c:v>
                </c:pt>
                <c:pt idx="118">
                  <c:v>4.508</c:v>
                </c:pt>
                <c:pt idx="119">
                  <c:v>4.59</c:v>
                </c:pt>
                <c:pt idx="120">
                  <c:v>4.5839999999999996</c:v>
                </c:pt>
                <c:pt idx="121">
                  <c:v>4.468</c:v>
                </c:pt>
                <c:pt idx="122">
                  <c:v>4.3440000000000003</c:v>
                </c:pt>
                <c:pt idx="123">
                  <c:v>4.4939999999999998</c:v>
                </c:pt>
                <c:pt idx="124">
                  <c:v>4.6710000000000003</c:v>
                </c:pt>
                <c:pt idx="125">
                  <c:v>4.8840000000000003</c:v>
                </c:pt>
                <c:pt idx="126">
                  <c:v>4.8040000000000003</c:v>
                </c:pt>
                <c:pt idx="127">
                  <c:v>4.7690000000000001</c:v>
                </c:pt>
                <c:pt idx="128">
                  <c:v>4.7990000000000004</c:v>
                </c:pt>
                <c:pt idx="129">
                  <c:v>4.8369999999999997</c:v>
                </c:pt>
                <c:pt idx="130">
                  <c:v>4.8440000000000003</c:v>
                </c:pt>
                <c:pt idx="131">
                  <c:v>4.7930000000000001</c:v>
                </c:pt>
                <c:pt idx="132">
                  <c:v>4.6360000000000001</c:v>
                </c:pt>
                <c:pt idx="133">
                  <c:v>4.5709999999999997</c:v>
                </c:pt>
                <c:pt idx="134">
                  <c:v>4.5629999999999997</c:v>
                </c:pt>
                <c:pt idx="135">
                  <c:v>4.6219999999999999</c:v>
                </c:pt>
                <c:pt idx="136">
                  <c:v>4.5869999999999997</c:v>
                </c:pt>
                <c:pt idx="137">
                  <c:v>4.5940000000000003</c:v>
                </c:pt>
                <c:pt idx="138">
                  <c:v>4.59</c:v>
                </c:pt>
                <c:pt idx="139">
                  <c:v>4.59</c:v>
                </c:pt>
                <c:pt idx="140">
                  <c:v>4.7889999999999997</c:v>
                </c:pt>
                <c:pt idx="141">
                  <c:v>4.8769999999999998</c:v>
                </c:pt>
                <c:pt idx="142">
                  <c:v>4.8959999999999999</c:v>
                </c:pt>
                <c:pt idx="143">
                  <c:v>4.9139999999999997</c:v>
                </c:pt>
                <c:pt idx="144">
                  <c:v>4.976</c:v>
                </c:pt>
                <c:pt idx="145">
                  <c:v>4.92</c:v>
                </c:pt>
                <c:pt idx="146">
                  <c:v>4.8540000000000001</c:v>
                </c:pt>
                <c:pt idx="147">
                  <c:v>4.7089999999999996</c:v>
                </c:pt>
                <c:pt idx="148">
                  <c:v>4.7679999999999998</c:v>
                </c:pt>
                <c:pt idx="149">
                  <c:v>4.7080000000000002</c:v>
                </c:pt>
                <c:pt idx="150">
                  <c:v>4.7329999999999997</c:v>
                </c:pt>
                <c:pt idx="151">
                  <c:v>4.67</c:v>
                </c:pt>
                <c:pt idx="152">
                  <c:v>4.5709999999999997</c:v>
                </c:pt>
                <c:pt idx="153">
                  <c:v>4.6459999999999999</c:v>
                </c:pt>
                <c:pt idx="154">
                  <c:v>4.8479999999999999</c:v>
                </c:pt>
                <c:pt idx="155">
                  <c:v>4.8360000000000003</c:v>
                </c:pt>
                <c:pt idx="156">
                  <c:v>4.8689999999999998</c:v>
                </c:pt>
                <c:pt idx="157">
                  <c:v>4.8209999999999997</c:v>
                </c:pt>
                <c:pt idx="158">
                  <c:v>4.8029999999999999</c:v>
                </c:pt>
                <c:pt idx="159">
                  <c:v>4.9279999999999999</c:v>
                </c:pt>
                <c:pt idx="160">
                  <c:v>4.9059999999999997</c:v>
                </c:pt>
                <c:pt idx="161">
                  <c:v>4.8550000000000004</c:v>
                </c:pt>
                <c:pt idx="162">
                  <c:v>4.8419999999999996</c:v>
                </c:pt>
                <c:pt idx="163">
                  <c:v>4.8609999999999998</c:v>
                </c:pt>
                <c:pt idx="164">
                  <c:v>4.9370000000000003</c:v>
                </c:pt>
                <c:pt idx="165">
                  <c:v>4.968</c:v>
                </c:pt>
                <c:pt idx="166">
                  <c:v>4.9749999999999996</c:v>
                </c:pt>
                <c:pt idx="167">
                  <c:v>5.0430000000000001</c:v>
                </c:pt>
                <c:pt idx="168">
                  <c:v>5.0090000000000003</c:v>
                </c:pt>
                <c:pt idx="169">
                  <c:v>4.9080000000000004</c:v>
                </c:pt>
                <c:pt idx="170">
                  <c:v>4.9649999999999999</c:v>
                </c:pt>
                <c:pt idx="171">
                  <c:v>4.8970000000000002</c:v>
                </c:pt>
                <c:pt idx="172">
                  <c:v>4.9420000000000002</c:v>
                </c:pt>
                <c:pt idx="173">
                  <c:v>4.9770000000000003</c:v>
                </c:pt>
                <c:pt idx="174">
                  <c:v>4.9690000000000003</c:v>
                </c:pt>
                <c:pt idx="175">
                  <c:v>4.9649999999999999</c:v>
                </c:pt>
                <c:pt idx="176">
                  <c:v>5.16</c:v>
                </c:pt>
                <c:pt idx="177">
                  <c:v>5.0510000000000002</c:v>
                </c:pt>
                <c:pt idx="178">
                  <c:v>5.0389999999999997</c:v>
                </c:pt>
                <c:pt idx="179">
                  <c:v>4.74</c:v>
                </c:pt>
                <c:pt idx="180">
                  <c:v>4.9489999999999998</c:v>
                </c:pt>
                <c:pt idx="181">
                  <c:v>4.8259999999999996</c:v>
                </c:pt>
                <c:pt idx="182">
                  <c:v>4.8639999999999999</c:v>
                </c:pt>
                <c:pt idx="183">
                  <c:v>4.7809999999999997</c:v>
                </c:pt>
                <c:pt idx="184">
                  <c:v>4.7720000000000002</c:v>
                </c:pt>
                <c:pt idx="185">
                  <c:v>4.7359999999999998</c:v>
                </c:pt>
                <c:pt idx="186">
                  <c:v>4.8929999999999998</c:v>
                </c:pt>
                <c:pt idx="187">
                  <c:v>4.7869999999999999</c:v>
                </c:pt>
                <c:pt idx="188">
                  <c:v>4.859</c:v>
                </c:pt>
                <c:pt idx="189">
                  <c:v>4.7699999999999996</c:v>
                </c:pt>
                <c:pt idx="190">
                  <c:v>4.6470000000000002</c:v>
                </c:pt>
                <c:pt idx="191">
                  <c:v>4.6680000000000001</c:v>
                </c:pt>
                <c:pt idx="192">
                  <c:v>4.7629999999999999</c:v>
                </c:pt>
                <c:pt idx="193">
                  <c:v>4.8440000000000003</c:v>
                </c:pt>
                <c:pt idx="194">
                  <c:v>4.6680000000000001</c:v>
                </c:pt>
                <c:pt idx="195">
                  <c:v>4.6840000000000002</c:v>
                </c:pt>
                <c:pt idx="196">
                  <c:v>4.6719999999999997</c:v>
                </c:pt>
                <c:pt idx="197">
                  <c:v>4.54</c:v>
                </c:pt>
                <c:pt idx="198">
                  <c:v>4.5720000000000001</c:v>
                </c:pt>
                <c:pt idx="199">
                  <c:v>4.5590000000000002</c:v>
                </c:pt>
                <c:pt idx="200">
                  <c:v>4.6120000000000001</c:v>
                </c:pt>
                <c:pt idx="201">
                  <c:v>4.6369999999999996</c:v>
                </c:pt>
                <c:pt idx="202">
                  <c:v>4.5979999999999999</c:v>
                </c:pt>
                <c:pt idx="203">
                  <c:v>4.5940000000000003</c:v>
                </c:pt>
                <c:pt idx="204">
                  <c:v>4.7169999999999996</c:v>
                </c:pt>
                <c:pt idx="205">
                  <c:v>4.6319999999999997</c:v>
                </c:pt>
                <c:pt idx="206">
                  <c:v>4.5519999999999996</c:v>
                </c:pt>
                <c:pt idx="207">
                  <c:v>4.4980000000000002</c:v>
                </c:pt>
                <c:pt idx="208">
                  <c:v>4.4119999999999999</c:v>
                </c:pt>
                <c:pt idx="209">
                  <c:v>4.2640000000000002</c:v>
                </c:pt>
                <c:pt idx="210">
                  <c:v>4.1310000000000002</c:v>
                </c:pt>
                <c:pt idx="211">
                  <c:v>4.1749999999999998</c:v>
                </c:pt>
                <c:pt idx="212">
                  <c:v>4.0890000000000004</c:v>
                </c:pt>
                <c:pt idx="213">
                  <c:v>4.0810000000000004</c:v>
                </c:pt>
                <c:pt idx="214">
                  <c:v>4.0430000000000001</c:v>
                </c:pt>
                <c:pt idx="215">
                  <c:v>4.1100000000000003</c:v>
                </c:pt>
                <c:pt idx="216">
                  <c:v>4.0090000000000003</c:v>
                </c:pt>
                <c:pt idx="217">
                  <c:v>4.0439999999999996</c:v>
                </c:pt>
                <c:pt idx="218">
                  <c:v>3.8580000000000001</c:v>
                </c:pt>
                <c:pt idx="219">
                  <c:v>3.9129999999999998</c:v>
                </c:pt>
                <c:pt idx="220">
                  <c:v>3.75</c:v>
                </c:pt>
                <c:pt idx="221">
                  <c:v>3.2719999999999998</c:v>
                </c:pt>
                <c:pt idx="222">
                  <c:v>3.198</c:v>
                </c:pt>
                <c:pt idx="223">
                  <c:v>3.2989999999999999</c:v>
                </c:pt>
                <c:pt idx="224">
                  <c:v>3.2759999999999998</c:v>
                </c:pt>
                <c:pt idx="225">
                  <c:v>3.3650000000000002</c:v>
                </c:pt>
                <c:pt idx="226">
                  <c:v>3.3439999999999999</c:v>
                </c:pt>
                <c:pt idx="227">
                  <c:v>3.391</c:v>
                </c:pt>
                <c:pt idx="228">
                  <c:v>3.8010000000000002</c:v>
                </c:pt>
                <c:pt idx="229">
                  <c:v>3.7410000000000001</c:v>
                </c:pt>
                <c:pt idx="230">
                  <c:v>3.6379999999999999</c:v>
                </c:pt>
                <c:pt idx="231">
                  <c:v>3.6269999999999998</c:v>
                </c:pt>
                <c:pt idx="232">
                  <c:v>3.577</c:v>
                </c:pt>
                <c:pt idx="233">
                  <c:v>3.5419999999999998</c:v>
                </c:pt>
                <c:pt idx="234">
                  <c:v>3.5390000000000001</c:v>
                </c:pt>
                <c:pt idx="235">
                  <c:v>3.3530000000000002</c:v>
                </c:pt>
                <c:pt idx="236">
                  <c:v>3.274</c:v>
                </c:pt>
                <c:pt idx="237">
                  <c:v>3.2749999999999999</c:v>
                </c:pt>
                <c:pt idx="238">
                  <c:v>3.1880000000000002</c:v>
                </c:pt>
                <c:pt idx="239">
                  <c:v>3.2759999999999998</c:v>
                </c:pt>
                <c:pt idx="240">
                  <c:v>3.2570000000000001</c:v>
                </c:pt>
                <c:pt idx="241">
                  <c:v>3.2170000000000001</c:v>
                </c:pt>
                <c:pt idx="242">
                  <c:v>3.2349999999999999</c:v>
                </c:pt>
                <c:pt idx="243">
                  <c:v>3.3439999999999999</c:v>
                </c:pt>
                <c:pt idx="244">
                  <c:v>3.274</c:v>
                </c:pt>
                <c:pt idx="245">
                  <c:v>3.26</c:v>
                </c:pt>
                <c:pt idx="246">
                  <c:v>3.0790000000000002</c:v>
                </c:pt>
                <c:pt idx="247">
                  <c:v>3.0990000000000002</c:v>
                </c:pt>
                <c:pt idx="248">
                  <c:v>3.1030000000000002</c:v>
                </c:pt>
                <c:pt idx="249">
                  <c:v>3.073</c:v>
                </c:pt>
                <c:pt idx="250">
                  <c:v>2.8740000000000001</c:v>
                </c:pt>
                <c:pt idx="251">
                  <c:v>2.8740000000000001</c:v>
                </c:pt>
                <c:pt idx="252">
                  <c:v>2.8570000000000002</c:v>
                </c:pt>
                <c:pt idx="253">
                  <c:v>2.83</c:v>
                </c:pt>
                <c:pt idx="254">
                  <c:v>2.78</c:v>
                </c:pt>
                <c:pt idx="255">
                  <c:v>2.698</c:v>
                </c:pt>
                <c:pt idx="256">
                  <c:v>2.355</c:v>
                </c:pt>
                <c:pt idx="257">
                  <c:v>2.3650000000000002</c:v>
                </c:pt>
                <c:pt idx="258">
                  <c:v>2.3540000000000001</c:v>
                </c:pt>
                <c:pt idx="259">
                  <c:v>2.403</c:v>
                </c:pt>
                <c:pt idx="260">
                  <c:v>2.3370000000000002</c:v>
                </c:pt>
                <c:pt idx="261">
                  <c:v>2.2970000000000002</c:v>
                </c:pt>
                <c:pt idx="262">
                  <c:v>2.3439999999999999</c:v>
                </c:pt>
                <c:pt idx="263">
                  <c:v>2.58</c:v>
                </c:pt>
                <c:pt idx="264">
                  <c:v>2.4569999999999999</c:v>
                </c:pt>
                <c:pt idx="265">
                  <c:v>2.3119999999999998</c:v>
                </c:pt>
                <c:pt idx="266">
                  <c:v>2.1890000000000001</c:v>
                </c:pt>
                <c:pt idx="267">
                  <c:v>2.169</c:v>
                </c:pt>
                <c:pt idx="268">
                  <c:v>2.17</c:v>
                </c:pt>
                <c:pt idx="269">
                  <c:v>2.165</c:v>
                </c:pt>
                <c:pt idx="270">
                  <c:v>2.089</c:v>
                </c:pt>
              </c:numCache>
            </c:numRef>
          </c:val>
          <c:smooth val="0"/>
          <c:extLst>
            <c:ext xmlns:c16="http://schemas.microsoft.com/office/drawing/2014/chart" uri="{C3380CC4-5D6E-409C-BE32-E72D297353CC}">
              <c16:uniqueId val="{00000007-F538-4E16-A563-5D354F5C29CF}"/>
            </c:ext>
          </c:extLst>
        </c:ser>
        <c:ser>
          <c:idx val="8"/>
          <c:order val="8"/>
          <c:tx>
            <c:strRef>
              <c:f>Sheet1!$L$1</c:f>
              <c:strCache>
                <c:ptCount val="1"/>
                <c:pt idx="0">
                  <c:v>ロシア</c:v>
                </c:pt>
              </c:strCache>
            </c:strRef>
          </c:tx>
          <c:spPr>
            <a:ln w="25400" cap="rnd">
              <a:solidFill>
                <a:schemeClr val="tx1"/>
              </a:solidFill>
              <a:prstDash val="sysDot"/>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Sheet1!$L$2:$L$272</c:f>
              <c:numCache>
                <c:formatCode>General</c:formatCode>
                <c:ptCount val="2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2E-3</c:v>
                </c:pt>
                <c:pt idx="56">
                  <c:v>4.0000000000000001E-3</c:v>
                </c:pt>
                <c:pt idx="57">
                  <c:v>5.0000000000000001E-3</c:v>
                </c:pt>
                <c:pt idx="58">
                  <c:v>8.0000000000000002E-3</c:v>
                </c:pt>
                <c:pt idx="59">
                  <c:v>0.01</c:v>
                </c:pt>
                <c:pt idx="60">
                  <c:v>1.7000000000000001E-2</c:v>
                </c:pt>
                <c:pt idx="61">
                  <c:v>2.3E-2</c:v>
                </c:pt>
                <c:pt idx="62">
                  <c:v>2.7E-2</c:v>
                </c:pt>
                <c:pt idx="63">
                  <c:v>2.9000000000000001E-2</c:v>
                </c:pt>
                <c:pt idx="64">
                  <c:v>3.6999999999999998E-2</c:v>
                </c:pt>
                <c:pt idx="65">
                  <c:v>3.5999999999999997E-2</c:v>
                </c:pt>
                <c:pt idx="66">
                  <c:v>3.5999999999999997E-2</c:v>
                </c:pt>
                <c:pt idx="67">
                  <c:v>0.04</c:v>
                </c:pt>
                <c:pt idx="68">
                  <c:v>3.7999999999999999E-2</c:v>
                </c:pt>
                <c:pt idx="69">
                  <c:v>4.4999999999999998E-2</c:v>
                </c:pt>
                <c:pt idx="70">
                  <c:v>5.8999999999999997E-2</c:v>
                </c:pt>
                <c:pt idx="71">
                  <c:v>6.2E-2</c:v>
                </c:pt>
                <c:pt idx="72">
                  <c:v>8.3000000000000004E-2</c:v>
                </c:pt>
                <c:pt idx="73">
                  <c:v>9.9000000000000005E-2</c:v>
                </c:pt>
                <c:pt idx="74">
                  <c:v>0.11</c:v>
                </c:pt>
                <c:pt idx="75">
                  <c:v>0.13200000000000001</c:v>
                </c:pt>
                <c:pt idx="76">
                  <c:v>0.153</c:v>
                </c:pt>
                <c:pt idx="77">
                  <c:v>0.17499999999999999</c:v>
                </c:pt>
                <c:pt idx="78">
                  <c:v>0.20300000000000001</c:v>
                </c:pt>
                <c:pt idx="79">
                  <c:v>0.22600000000000001</c:v>
                </c:pt>
                <c:pt idx="80">
                  <c:v>0.252</c:v>
                </c:pt>
                <c:pt idx="81">
                  <c:v>0.28000000000000003</c:v>
                </c:pt>
                <c:pt idx="82">
                  <c:v>0.308</c:v>
                </c:pt>
                <c:pt idx="83">
                  <c:v>0.316</c:v>
                </c:pt>
                <c:pt idx="84">
                  <c:v>0.33500000000000002</c:v>
                </c:pt>
                <c:pt idx="85">
                  <c:v>0.36</c:v>
                </c:pt>
                <c:pt idx="86">
                  <c:v>0.378</c:v>
                </c:pt>
                <c:pt idx="87">
                  <c:v>0.38200000000000001</c:v>
                </c:pt>
                <c:pt idx="88">
                  <c:v>0.40200000000000002</c:v>
                </c:pt>
                <c:pt idx="89">
                  <c:v>0.44900000000000001</c:v>
                </c:pt>
                <c:pt idx="90">
                  <c:v>0.50700000000000001</c:v>
                </c:pt>
                <c:pt idx="91">
                  <c:v>0.54200000000000004</c:v>
                </c:pt>
                <c:pt idx="92">
                  <c:v>0.53</c:v>
                </c:pt>
                <c:pt idx="93">
                  <c:v>0.52200000000000002</c:v>
                </c:pt>
                <c:pt idx="94">
                  <c:v>0.54900000000000004</c:v>
                </c:pt>
                <c:pt idx="95">
                  <c:v>0.57199999999999995</c:v>
                </c:pt>
                <c:pt idx="96">
                  <c:v>0.55300000000000005</c:v>
                </c:pt>
                <c:pt idx="97">
                  <c:v>0.54</c:v>
                </c:pt>
                <c:pt idx="98">
                  <c:v>0.54200000000000004</c:v>
                </c:pt>
                <c:pt idx="99">
                  <c:v>0.59199999999999997</c:v>
                </c:pt>
                <c:pt idx="100">
                  <c:v>0.622</c:v>
                </c:pt>
                <c:pt idx="101">
                  <c:v>0.63900000000000001</c:v>
                </c:pt>
                <c:pt idx="102">
                  <c:v>0.65100000000000002</c:v>
                </c:pt>
                <c:pt idx="103">
                  <c:v>0.66100000000000003</c:v>
                </c:pt>
                <c:pt idx="104">
                  <c:v>0.66600000000000004</c:v>
                </c:pt>
                <c:pt idx="105">
                  <c:v>0.68</c:v>
                </c:pt>
                <c:pt idx="106">
                  <c:v>0.69499999999999995</c:v>
                </c:pt>
                <c:pt idx="107">
                  <c:v>0.70099999999999996</c:v>
                </c:pt>
                <c:pt idx="108">
                  <c:v>0.69799999999999995</c:v>
                </c:pt>
                <c:pt idx="109">
                  <c:v>0.70599999999999996</c:v>
                </c:pt>
                <c:pt idx="110">
                  <c:v>0.74399999999999999</c:v>
                </c:pt>
                <c:pt idx="111">
                  <c:v>0.77700000000000002</c:v>
                </c:pt>
                <c:pt idx="112">
                  <c:v>0.81299999999999994</c:v>
                </c:pt>
                <c:pt idx="113">
                  <c:v>0.83299999999999996</c:v>
                </c:pt>
                <c:pt idx="114">
                  <c:v>0.89100000000000001</c:v>
                </c:pt>
                <c:pt idx="115">
                  <c:v>0.89200000000000002</c:v>
                </c:pt>
                <c:pt idx="116">
                  <c:v>0.95</c:v>
                </c:pt>
                <c:pt idx="117">
                  <c:v>0.97499999999999998</c:v>
                </c:pt>
                <c:pt idx="118">
                  <c:v>1.0209999999999999</c:v>
                </c:pt>
                <c:pt idx="119">
                  <c:v>1.101</c:v>
                </c:pt>
                <c:pt idx="120">
                  <c:v>1.1419999999999999</c:v>
                </c:pt>
                <c:pt idx="121">
                  <c:v>1.1279999999999999</c:v>
                </c:pt>
                <c:pt idx="122">
                  <c:v>1.196</c:v>
                </c:pt>
                <c:pt idx="123">
                  <c:v>1.204</c:v>
                </c:pt>
                <c:pt idx="124">
                  <c:v>1.2210000000000001</c:v>
                </c:pt>
                <c:pt idx="125">
                  <c:v>1.216</c:v>
                </c:pt>
                <c:pt idx="126">
                  <c:v>1.1299999999999999</c:v>
                </c:pt>
                <c:pt idx="127">
                  <c:v>1.145</c:v>
                </c:pt>
                <c:pt idx="128">
                  <c:v>1.141</c:v>
                </c:pt>
                <c:pt idx="129">
                  <c:v>1.0920000000000001</c:v>
                </c:pt>
                <c:pt idx="130">
                  <c:v>1.081</c:v>
                </c:pt>
                <c:pt idx="131">
                  <c:v>1.119</c:v>
                </c:pt>
                <c:pt idx="132">
                  <c:v>1.1240000000000001</c:v>
                </c:pt>
                <c:pt idx="133">
                  <c:v>1.1619999999999999</c:v>
                </c:pt>
                <c:pt idx="134">
                  <c:v>1.081</c:v>
                </c:pt>
                <c:pt idx="135">
                  <c:v>1.0660000000000001</c:v>
                </c:pt>
                <c:pt idx="136">
                  <c:v>1.0960000000000001</c:v>
                </c:pt>
                <c:pt idx="137">
                  <c:v>1.119</c:v>
                </c:pt>
                <c:pt idx="138">
                  <c:v>1.0960000000000001</c:v>
                </c:pt>
                <c:pt idx="139">
                  <c:v>1.2310000000000001</c:v>
                </c:pt>
                <c:pt idx="140">
                  <c:v>1.23</c:v>
                </c:pt>
                <c:pt idx="141">
                  <c:v>1.1479999999999999</c:v>
                </c:pt>
                <c:pt idx="142">
                  <c:v>1.1379999999999999</c:v>
                </c:pt>
                <c:pt idx="143">
                  <c:v>1.091</c:v>
                </c:pt>
                <c:pt idx="144">
                  <c:v>1.052</c:v>
                </c:pt>
                <c:pt idx="145">
                  <c:v>1.0129999999999999</c:v>
                </c:pt>
                <c:pt idx="146">
                  <c:v>0.79800000000000004</c:v>
                </c:pt>
                <c:pt idx="147">
                  <c:v>0.79200000000000004</c:v>
                </c:pt>
                <c:pt idx="148">
                  <c:v>0.94699999999999995</c:v>
                </c:pt>
                <c:pt idx="149">
                  <c:v>0.94199999999999995</c:v>
                </c:pt>
                <c:pt idx="150">
                  <c:v>0.94</c:v>
                </c:pt>
                <c:pt idx="151">
                  <c:v>0.94099999999999995</c:v>
                </c:pt>
                <c:pt idx="152">
                  <c:v>1.0009999999999999</c:v>
                </c:pt>
                <c:pt idx="153">
                  <c:v>1.0549999999999999</c:v>
                </c:pt>
                <c:pt idx="154">
                  <c:v>1.0549999999999999</c:v>
                </c:pt>
                <c:pt idx="155">
                  <c:v>1.036</c:v>
                </c:pt>
                <c:pt idx="156">
                  <c:v>1.0649999999999999</c:v>
                </c:pt>
                <c:pt idx="157">
                  <c:v>1.1060000000000001</c:v>
                </c:pt>
                <c:pt idx="158">
                  <c:v>1.149</c:v>
                </c:pt>
                <c:pt idx="159">
                  <c:v>1.107</c:v>
                </c:pt>
                <c:pt idx="160">
                  <c:v>1.1359999999999999</c:v>
                </c:pt>
                <c:pt idx="161">
                  <c:v>1.1339999999999999</c:v>
                </c:pt>
                <c:pt idx="162">
                  <c:v>1.153</c:v>
                </c:pt>
                <c:pt idx="163">
                  <c:v>1.149</c:v>
                </c:pt>
                <c:pt idx="164">
                  <c:v>1.119</c:v>
                </c:pt>
                <c:pt idx="165">
                  <c:v>1.0960000000000001</c:v>
                </c:pt>
                <c:pt idx="166">
                  <c:v>1.08</c:v>
                </c:pt>
                <c:pt idx="167">
                  <c:v>1.071</c:v>
                </c:pt>
                <c:pt idx="168">
                  <c:v>1.083</c:v>
                </c:pt>
                <c:pt idx="169">
                  <c:v>1.02</c:v>
                </c:pt>
                <c:pt idx="170">
                  <c:v>0.98599999999999999</c:v>
                </c:pt>
                <c:pt idx="171">
                  <c:v>0.96699999999999997</c:v>
                </c:pt>
                <c:pt idx="172">
                  <c:v>0.94599999999999995</c:v>
                </c:pt>
                <c:pt idx="173">
                  <c:v>0.95399999999999996</c:v>
                </c:pt>
                <c:pt idx="174">
                  <c:v>0.93500000000000005</c:v>
                </c:pt>
                <c:pt idx="175">
                  <c:v>0.90400000000000003</c:v>
                </c:pt>
                <c:pt idx="176">
                  <c:v>0.92500000000000004</c:v>
                </c:pt>
                <c:pt idx="177">
                  <c:v>0.90700000000000003</c:v>
                </c:pt>
                <c:pt idx="178">
                  <c:v>0.90700000000000003</c:v>
                </c:pt>
                <c:pt idx="179">
                  <c:v>0.90500000000000003</c:v>
                </c:pt>
                <c:pt idx="180">
                  <c:v>0.90800000000000003</c:v>
                </c:pt>
                <c:pt idx="181">
                  <c:v>0.89100000000000001</c:v>
                </c:pt>
                <c:pt idx="182">
                  <c:v>0.89800000000000002</c:v>
                </c:pt>
                <c:pt idx="183">
                  <c:v>0.84799999999999998</c:v>
                </c:pt>
                <c:pt idx="184">
                  <c:v>0.84099999999999997</c:v>
                </c:pt>
                <c:pt idx="185">
                  <c:v>0.83499999999999996</c:v>
                </c:pt>
                <c:pt idx="186">
                  <c:v>0.82899999999999996</c:v>
                </c:pt>
                <c:pt idx="187">
                  <c:v>0.84099999999999997</c:v>
                </c:pt>
                <c:pt idx="188">
                  <c:v>0.78700000000000003</c:v>
                </c:pt>
                <c:pt idx="189">
                  <c:v>0.746</c:v>
                </c:pt>
                <c:pt idx="190">
                  <c:v>0.77900000000000003</c:v>
                </c:pt>
                <c:pt idx="191">
                  <c:v>0.78600000000000003</c:v>
                </c:pt>
                <c:pt idx="192">
                  <c:v>0.83599999999999997</c:v>
                </c:pt>
                <c:pt idx="193">
                  <c:v>0.76400000000000001</c:v>
                </c:pt>
                <c:pt idx="194">
                  <c:v>0.71299999999999997</c:v>
                </c:pt>
                <c:pt idx="195">
                  <c:v>0.76200000000000001</c:v>
                </c:pt>
                <c:pt idx="196">
                  <c:v>0.75700000000000001</c:v>
                </c:pt>
                <c:pt idx="197">
                  <c:v>0.747</c:v>
                </c:pt>
                <c:pt idx="198">
                  <c:v>0.73799999999999999</c:v>
                </c:pt>
                <c:pt idx="199">
                  <c:v>0.66500000000000004</c:v>
                </c:pt>
                <c:pt idx="200">
                  <c:v>0.72499999999999998</c:v>
                </c:pt>
                <c:pt idx="201">
                  <c:v>0.71399999999999997</c:v>
                </c:pt>
                <c:pt idx="202">
                  <c:v>0.7</c:v>
                </c:pt>
                <c:pt idx="203">
                  <c:v>0.67600000000000005</c:v>
                </c:pt>
                <c:pt idx="204">
                  <c:v>0.67800000000000005</c:v>
                </c:pt>
                <c:pt idx="205">
                  <c:v>0.68300000000000005</c:v>
                </c:pt>
                <c:pt idx="206">
                  <c:v>0.69299999999999995</c:v>
                </c:pt>
                <c:pt idx="207">
                  <c:v>0.68100000000000005</c:v>
                </c:pt>
                <c:pt idx="208">
                  <c:v>0.67900000000000005</c:v>
                </c:pt>
                <c:pt idx="209">
                  <c:v>0.69</c:v>
                </c:pt>
                <c:pt idx="210">
                  <c:v>0.71</c:v>
                </c:pt>
                <c:pt idx="211">
                  <c:v>0.7</c:v>
                </c:pt>
                <c:pt idx="212">
                  <c:v>0.69499999999999995</c:v>
                </c:pt>
                <c:pt idx="213">
                  <c:v>0.71299999999999997</c:v>
                </c:pt>
                <c:pt idx="214">
                  <c:v>0.71599999999999997</c:v>
                </c:pt>
                <c:pt idx="215">
                  <c:v>0.71599999999999997</c:v>
                </c:pt>
                <c:pt idx="216">
                  <c:v>0.70899999999999996</c:v>
                </c:pt>
                <c:pt idx="217">
                  <c:v>0.72</c:v>
                </c:pt>
                <c:pt idx="218">
                  <c:v>0.71899999999999997</c:v>
                </c:pt>
                <c:pt idx="219">
                  <c:v>0.71199999999999997</c:v>
                </c:pt>
                <c:pt idx="220">
                  <c:v>0.68</c:v>
                </c:pt>
                <c:pt idx="221">
                  <c:v>0.67900000000000005</c:v>
                </c:pt>
                <c:pt idx="222">
                  <c:v>0.72299999999999998</c:v>
                </c:pt>
                <c:pt idx="223">
                  <c:v>0.72</c:v>
                </c:pt>
                <c:pt idx="224">
                  <c:v>0.70099999999999996</c:v>
                </c:pt>
                <c:pt idx="225">
                  <c:v>0.71</c:v>
                </c:pt>
                <c:pt idx="226">
                  <c:v>0.74199999999999999</c:v>
                </c:pt>
                <c:pt idx="227">
                  <c:v>0.748</c:v>
                </c:pt>
                <c:pt idx="228">
                  <c:v>0.77500000000000002</c:v>
                </c:pt>
                <c:pt idx="229">
                  <c:v>0.748</c:v>
                </c:pt>
                <c:pt idx="230">
                  <c:v>0.78100000000000003</c:v>
                </c:pt>
                <c:pt idx="231">
                  <c:v>0.81200000000000006</c:v>
                </c:pt>
                <c:pt idx="232">
                  <c:v>0.83699999999999997</c:v>
                </c:pt>
                <c:pt idx="233">
                  <c:v>0.82199999999999995</c:v>
                </c:pt>
                <c:pt idx="234">
                  <c:v>0.83599999999999997</c:v>
                </c:pt>
                <c:pt idx="235">
                  <c:v>0.84599999999999997</c:v>
                </c:pt>
                <c:pt idx="236">
                  <c:v>0.86299999999999999</c:v>
                </c:pt>
                <c:pt idx="237">
                  <c:v>0.86799999999999999</c:v>
                </c:pt>
                <c:pt idx="238">
                  <c:v>0.84299999999999997</c:v>
                </c:pt>
                <c:pt idx="239">
                  <c:v>0.86699999999999999</c:v>
                </c:pt>
                <c:pt idx="240">
                  <c:v>0.88700000000000001</c:v>
                </c:pt>
                <c:pt idx="241">
                  <c:v>0.877</c:v>
                </c:pt>
                <c:pt idx="242">
                  <c:v>0.877</c:v>
                </c:pt>
                <c:pt idx="243">
                  <c:v>0.90400000000000003</c:v>
                </c:pt>
                <c:pt idx="244">
                  <c:v>0.92300000000000004</c:v>
                </c:pt>
                <c:pt idx="245">
                  <c:v>0.999</c:v>
                </c:pt>
                <c:pt idx="246">
                  <c:v>1.004</c:v>
                </c:pt>
                <c:pt idx="247">
                  <c:v>1.012</c:v>
                </c:pt>
                <c:pt idx="248">
                  <c:v>1.0669999999999999</c:v>
                </c:pt>
                <c:pt idx="249">
                  <c:v>1.0940000000000001</c:v>
                </c:pt>
                <c:pt idx="250">
                  <c:v>1.119</c:v>
                </c:pt>
                <c:pt idx="251">
                  <c:v>1.1399999999999999</c:v>
                </c:pt>
                <c:pt idx="252">
                  <c:v>1.155</c:v>
                </c:pt>
                <c:pt idx="253">
                  <c:v>1.1779999999999999</c:v>
                </c:pt>
                <c:pt idx="254">
                  <c:v>1.2130000000000001</c:v>
                </c:pt>
                <c:pt idx="255">
                  <c:v>1.2210000000000001</c:v>
                </c:pt>
                <c:pt idx="256">
                  <c:v>1.276</c:v>
                </c:pt>
                <c:pt idx="257">
                  <c:v>1.3120000000000001</c:v>
                </c:pt>
                <c:pt idx="258">
                  <c:v>1.405</c:v>
                </c:pt>
                <c:pt idx="259">
                  <c:v>1.4350000000000001</c:v>
                </c:pt>
                <c:pt idx="260">
                  <c:v>1.5149999999999999</c:v>
                </c:pt>
                <c:pt idx="261">
                  <c:v>1.556</c:v>
                </c:pt>
                <c:pt idx="262">
                  <c:v>1.609</c:v>
                </c:pt>
                <c:pt idx="263">
                  <c:v>1.6339999999999999</c:v>
                </c:pt>
                <c:pt idx="264">
                  <c:v>1.71</c:v>
                </c:pt>
                <c:pt idx="265">
                  <c:v>1.714</c:v>
                </c:pt>
                <c:pt idx="266">
                  <c:v>1.764</c:v>
                </c:pt>
                <c:pt idx="267">
                  <c:v>1.7809999999999999</c:v>
                </c:pt>
                <c:pt idx="268">
                  <c:v>1.8240000000000001</c:v>
                </c:pt>
                <c:pt idx="269">
                  <c:v>1.863</c:v>
                </c:pt>
                <c:pt idx="270">
                  <c:v>1.913</c:v>
                </c:pt>
              </c:numCache>
            </c:numRef>
          </c:val>
          <c:smooth val="0"/>
          <c:extLst>
            <c:ext xmlns:c16="http://schemas.microsoft.com/office/drawing/2014/chart" uri="{C3380CC4-5D6E-409C-BE32-E72D297353CC}">
              <c16:uniqueId val="{00000008-F538-4E16-A563-5D354F5C29CF}"/>
            </c:ext>
          </c:extLst>
        </c:ser>
        <c:ser>
          <c:idx val="9"/>
          <c:order val="9"/>
          <c:tx>
            <c:strRef>
              <c:f>Sheet1!$P$1</c:f>
              <c:strCache>
                <c:ptCount val="1"/>
                <c:pt idx="0">
                  <c:v>日本</c:v>
                </c:pt>
              </c:strCache>
            </c:strRef>
          </c:tx>
          <c:spPr>
            <a:ln w="25400" cap="rnd">
              <a:solidFill>
                <a:srgbClr val="FF0000"/>
              </a:solidFill>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Sheet1!$P$2:$P$272</c:f>
              <c:numCache>
                <c:formatCode>General</c:formatCode>
                <c:ptCount val="271"/>
                <c:pt idx="0">
                  <c:v>0</c:v>
                </c:pt>
                <c:pt idx="1">
                  <c:v>0</c:v>
                </c:pt>
                <c:pt idx="2">
                  <c:v>0</c:v>
                </c:pt>
                <c:pt idx="3">
                  <c:v>0</c:v>
                </c:pt>
                <c:pt idx="4">
                  <c:v>0</c:v>
                </c:pt>
                <c:pt idx="5">
                  <c:v>0</c:v>
                </c:pt>
                <c:pt idx="6">
                  <c:v>0</c:v>
                </c:pt>
                <c:pt idx="7">
                  <c:v>0</c:v>
                </c:pt>
                <c:pt idx="8">
                  <c:v>0</c:v>
                </c:pt>
                <c:pt idx="9">
                  <c:v>0</c:v>
                </c:pt>
                <c:pt idx="10">
                  <c:v>0</c:v>
                </c:pt>
                <c:pt idx="11">
                  <c:v>0</c:v>
                </c:pt>
                <c:pt idx="12">
                  <c:v>1E-3</c:v>
                </c:pt>
                <c:pt idx="13">
                  <c:v>1E-3</c:v>
                </c:pt>
                <c:pt idx="14">
                  <c:v>1E-3</c:v>
                </c:pt>
                <c:pt idx="15">
                  <c:v>1E-3</c:v>
                </c:pt>
                <c:pt idx="16">
                  <c:v>1E-3</c:v>
                </c:pt>
                <c:pt idx="17">
                  <c:v>1E-3</c:v>
                </c:pt>
                <c:pt idx="18">
                  <c:v>1E-3</c:v>
                </c:pt>
                <c:pt idx="19">
                  <c:v>0</c:v>
                </c:pt>
                <c:pt idx="20">
                  <c:v>0</c:v>
                </c:pt>
                <c:pt idx="21">
                  <c:v>0</c:v>
                </c:pt>
                <c:pt idx="22">
                  <c:v>0</c:v>
                </c:pt>
                <c:pt idx="23">
                  <c:v>0</c:v>
                </c:pt>
                <c:pt idx="24">
                  <c:v>0</c:v>
                </c:pt>
                <c:pt idx="25">
                  <c:v>0</c:v>
                </c:pt>
                <c:pt idx="26">
                  <c:v>2E-3</c:v>
                </c:pt>
                <c:pt idx="27">
                  <c:v>2E-3</c:v>
                </c:pt>
                <c:pt idx="28">
                  <c:v>2E-3</c:v>
                </c:pt>
                <c:pt idx="29">
                  <c:v>5.0000000000000001E-3</c:v>
                </c:pt>
                <c:pt idx="30">
                  <c:v>6.0000000000000001E-3</c:v>
                </c:pt>
                <c:pt idx="31">
                  <c:v>6.0000000000000001E-3</c:v>
                </c:pt>
                <c:pt idx="32">
                  <c:v>6.0000000000000001E-3</c:v>
                </c:pt>
                <c:pt idx="33">
                  <c:v>3.0000000000000001E-3</c:v>
                </c:pt>
                <c:pt idx="34">
                  <c:v>3.0000000000000001E-3</c:v>
                </c:pt>
                <c:pt idx="35">
                  <c:v>3.0000000000000001E-3</c:v>
                </c:pt>
                <c:pt idx="36">
                  <c:v>1E-3</c:v>
                </c:pt>
                <c:pt idx="37">
                  <c:v>1E-3</c:v>
                </c:pt>
                <c:pt idx="38">
                  <c:v>3.0000000000000001E-3</c:v>
                </c:pt>
                <c:pt idx="39">
                  <c:v>7.0000000000000001E-3</c:v>
                </c:pt>
                <c:pt idx="40">
                  <c:v>0.01</c:v>
                </c:pt>
                <c:pt idx="41">
                  <c:v>1.4999999999999999E-2</c:v>
                </c:pt>
                <c:pt idx="42">
                  <c:v>1.7000000000000001E-2</c:v>
                </c:pt>
                <c:pt idx="43">
                  <c:v>1.7999999999999999E-2</c:v>
                </c:pt>
                <c:pt idx="44">
                  <c:v>1.9E-2</c:v>
                </c:pt>
                <c:pt idx="45">
                  <c:v>2.1000000000000001E-2</c:v>
                </c:pt>
                <c:pt idx="46">
                  <c:v>1.7999999999999999E-2</c:v>
                </c:pt>
                <c:pt idx="47">
                  <c:v>1.6E-2</c:v>
                </c:pt>
                <c:pt idx="48">
                  <c:v>1.6E-2</c:v>
                </c:pt>
                <c:pt idx="49">
                  <c:v>1.6E-2</c:v>
                </c:pt>
                <c:pt idx="50">
                  <c:v>1.6E-2</c:v>
                </c:pt>
                <c:pt idx="51">
                  <c:v>1.9E-2</c:v>
                </c:pt>
                <c:pt idx="52">
                  <c:v>1.6E-2</c:v>
                </c:pt>
                <c:pt idx="53">
                  <c:v>1.7000000000000001E-2</c:v>
                </c:pt>
                <c:pt idx="54">
                  <c:v>1.7999999999999999E-2</c:v>
                </c:pt>
                <c:pt idx="55">
                  <c:v>1.4999999999999999E-2</c:v>
                </c:pt>
                <c:pt idx="56">
                  <c:v>1.6E-2</c:v>
                </c:pt>
                <c:pt idx="57">
                  <c:v>1.7999999999999999E-2</c:v>
                </c:pt>
                <c:pt idx="58">
                  <c:v>1.4999999999999999E-2</c:v>
                </c:pt>
                <c:pt idx="59">
                  <c:v>1.6E-2</c:v>
                </c:pt>
                <c:pt idx="60">
                  <c:v>1.4999999999999999E-2</c:v>
                </c:pt>
                <c:pt idx="61">
                  <c:v>1.4E-2</c:v>
                </c:pt>
                <c:pt idx="62">
                  <c:v>1.9E-2</c:v>
                </c:pt>
                <c:pt idx="63">
                  <c:v>2.3E-2</c:v>
                </c:pt>
                <c:pt idx="64">
                  <c:v>0.02</c:v>
                </c:pt>
                <c:pt idx="65">
                  <c:v>2.1000000000000001E-2</c:v>
                </c:pt>
                <c:pt idx="66">
                  <c:v>2.7E-2</c:v>
                </c:pt>
                <c:pt idx="67">
                  <c:v>2.8000000000000001E-2</c:v>
                </c:pt>
                <c:pt idx="68">
                  <c:v>3.2000000000000001E-2</c:v>
                </c:pt>
                <c:pt idx="69">
                  <c:v>2.8000000000000001E-2</c:v>
                </c:pt>
                <c:pt idx="70">
                  <c:v>2.8000000000000001E-2</c:v>
                </c:pt>
                <c:pt idx="71">
                  <c:v>3.2000000000000001E-2</c:v>
                </c:pt>
                <c:pt idx="72">
                  <c:v>3.3000000000000002E-2</c:v>
                </c:pt>
                <c:pt idx="73">
                  <c:v>3.3000000000000002E-2</c:v>
                </c:pt>
                <c:pt idx="74">
                  <c:v>4.2999999999999997E-2</c:v>
                </c:pt>
                <c:pt idx="75">
                  <c:v>5.8000000000000003E-2</c:v>
                </c:pt>
                <c:pt idx="76">
                  <c:v>6.8000000000000005E-2</c:v>
                </c:pt>
                <c:pt idx="77">
                  <c:v>6.8000000000000005E-2</c:v>
                </c:pt>
                <c:pt idx="78">
                  <c:v>7.0999999999999994E-2</c:v>
                </c:pt>
                <c:pt idx="79">
                  <c:v>7.8E-2</c:v>
                </c:pt>
                <c:pt idx="80">
                  <c:v>8.6999999999999994E-2</c:v>
                </c:pt>
                <c:pt idx="81">
                  <c:v>7.5999999999999998E-2</c:v>
                </c:pt>
                <c:pt idx="82">
                  <c:v>0.17100000000000001</c:v>
                </c:pt>
                <c:pt idx="83">
                  <c:v>0.191</c:v>
                </c:pt>
                <c:pt idx="84">
                  <c:v>0.20300000000000001</c:v>
                </c:pt>
                <c:pt idx="85">
                  <c:v>0.21099999999999999</c:v>
                </c:pt>
                <c:pt idx="86">
                  <c:v>0.20300000000000001</c:v>
                </c:pt>
                <c:pt idx="87">
                  <c:v>0.215</c:v>
                </c:pt>
                <c:pt idx="88">
                  <c:v>0.22900000000000001</c:v>
                </c:pt>
                <c:pt idx="89">
                  <c:v>0.14499999999999999</c:v>
                </c:pt>
                <c:pt idx="90">
                  <c:v>0.13</c:v>
                </c:pt>
                <c:pt idx="91">
                  <c:v>0.14000000000000001</c:v>
                </c:pt>
                <c:pt idx="92">
                  <c:v>0.16300000000000001</c:v>
                </c:pt>
                <c:pt idx="93">
                  <c:v>0.18</c:v>
                </c:pt>
                <c:pt idx="94">
                  <c:v>0.16400000000000001</c:v>
                </c:pt>
                <c:pt idx="95">
                  <c:v>0.17399999999999999</c:v>
                </c:pt>
                <c:pt idx="96">
                  <c:v>0.154</c:v>
                </c:pt>
                <c:pt idx="97">
                  <c:v>0.14099999999999999</c:v>
                </c:pt>
                <c:pt idx="98">
                  <c:v>0.16200000000000001</c:v>
                </c:pt>
                <c:pt idx="99">
                  <c:v>0.13700000000000001</c:v>
                </c:pt>
                <c:pt idx="100">
                  <c:v>0.125</c:v>
                </c:pt>
                <c:pt idx="101">
                  <c:v>0.13800000000000001</c:v>
                </c:pt>
                <c:pt idx="102">
                  <c:v>0.14099999999999999</c:v>
                </c:pt>
                <c:pt idx="103">
                  <c:v>0.154</c:v>
                </c:pt>
                <c:pt idx="104">
                  <c:v>0.17299999999999999</c:v>
                </c:pt>
                <c:pt idx="105">
                  <c:v>0.14000000000000001</c:v>
                </c:pt>
                <c:pt idx="106">
                  <c:v>0.14799999999999999</c:v>
                </c:pt>
                <c:pt idx="107">
                  <c:v>0.14499999999999999</c:v>
                </c:pt>
                <c:pt idx="108">
                  <c:v>0.13600000000000001</c:v>
                </c:pt>
                <c:pt idx="109">
                  <c:v>0.11600000000000001</c:v>
                </c:pt>
                <c:pt idx="110">
                  <c:v>0.10199999999999999</c:v>
                </c:pt>
                <c:pt idx="111">
                  <c:v>9.7000000000000003E-2</c:v>
                </c:pt>
                <c:pt idx="112">
                  <c:v>9.4E-2</c:v>
                </c:pt>
                <c:pt idx="113">
                  <c:v>8.5999999999999993E-2</c:v>
                </c:pt>
                <c:pt idx="114">
                  <c:v>9.0999999999999998E-2</c:v>
                </c:pt>
                <c:pt idx="115">
                  <c:v>9.4E-2</c:v>
                </c:pt>
                <c:pt idx="116">
                  <c:v>9.8000000000000004E-2</c:v>
                </c:pt>
                <c:pt idx="117">
                  <c:v>9.0999999999999998E-2</c:v>
                </c:pt>
                <c:pt idx="118">
                  <c:v>8.7999999999999995E-2</c:v>
                </c:pt>
                <c:pt idx="119">
                  <c:v>8.7999999999999995E-2</c:v>
                </c:pt>
                <c:pt idx="120">
                  <c:v>0.08</c:v>
                </c:pt>
                <c:pt idx="121">
                  <c:v>7.0000000000000007E-2</c:v>
                </c:pt>
                <c:pt idx="122">
                  <c:v>5.3999999999999999E-2</c:v>
                </c:pt>
                <c:pt idx="123">
                  <c:v>4.7E-2</c:v>
                </c:pt>
                <c:pt idx="124">
                  <c:v>5.0999999999999997E-2</c:v>
                </c:pt>
                <c:pt idx="125">
                  <c:v>3.6999999999999998E-2</c:v>
                </c:pt>
                <c:pt idx="126">
                  <c:v>3.2000000000000001E-2</c:v>
                </c:pt>
                <c:pt idx="127">
                  <c:v>2.8000000000000001E-2</c:v>
                </c:pt>
                <c:pt idx="128">
                  <c:v>2.7E-2</c:v>
                </c:pt>
                <c:pt idx="129">
                  <c:v>2.5000000000000001E-2</c:v>
                </c:pt>
                <c:pt idx="130">
                  <c:v>2.1000000000000001E-2</c:v>
                </c:pt>
                <c:pt idx="131">
                  <c:v>1.9E-2</c:v>
                </c:pt>
                <c:pt idx="132">
                  <c:v>1.7000000000000001E-2</c:v>
                </c:pt>
                <c:pt idx="133">
                  <c:v>1.0999999999999999E-2</c:v>
                </c:pt>
                <c:pt idx="134">
                  <c:v>0.01</c:v>
                </c:pt>
                <c:pt idx="135">
                  <c:v>0.01</c:v>
                </c:pt>
                <c:pt idx="136">
                  <c:v>1.2E-2</c:v>
                </c:pt>
                <c:pt idx="137">
                  <c:v>1.4E-2</c:v>
                </c:pt>
                <c:pt idx="138">
                  <c:v>1.7000000000000001E-2</c:v>
                </c:pt>
                <c:pt idx="139">
                  <c:v>1.4999999999999999E-2</c:v>
                </c:pt>
                <c:pt idx="140">
                  <c:v>3.2000000000000001E-2</c:v>
                </c:pt>
                <c:pt idx="141">
                  <c:v>0.03</c:v>
                </c:pt>
                <c:pt idx="142">
                  <c:v>3.2000000000000001E-2</c:v>
                </c:pt>
                <c:pt idx="143">
                  <c:v>3.2000000000000001E-2</c:v>
                </c:pt>
                <c:pt idx="144">
                  <c:v>3.5999999999999997E-2</c:v>
                </c:pt>
                <c:pt idx="145">
                  <c:v>3.6999999999999998E-2</c:v>
                </c:pt>
                <c:pt idx="146">
                  <c:v>3.7999999999999999E-2</c:v>
                </c:pt>
                <c:pt idx="147">
                  <c:v>2.1000000000000001E-2</c:v>
                </c:pt>
                <c:pt idx="148">
                  <c:v>2.1000000000000001E-2</c:v>
                </c:pt>
                <c:pt idx="149">
                  <c:v>2.1000000000000001E-2</c:v>
                </c:pt>
                <c:pt idx="150">
                  <c:v>1.9E-2</c:v>
                </c:pt>
                <c:pt idx="151">
                  <c:v>1.2E-2</c:v>
                </c:pt>
                <c:pt idx="152">
                  <c:v>8.0000000000000002E-3</c:v>
                </c:pt>
                <c:pt idx="153">
                  <c:v>8.0000000000000002E-3</c:v>
                </c:pt>
                <c:pt idx="154">
                  <c:v>7.0000000000000001E-3</c:v>
                </c:pt>
                <c:pt idx="155">
                  <c:v>7.0000000000000001E-3</c:v>
                </c:pt>
                <c:pt idx="156">
                  <c:v>6.0000000000000001E-3</c:v>
                </c:pt>
                <c:pt idx="157">
                  <c:v>7.0000000000000001E-3</c:v>
                </c:pt>
                <c:pt idx="158">
                  <c:v>7.0000000000000001E-3</c:v>
                </c:pt>
                <c:pt idx="159">
                  <c:v>7.0000000000000001E-3</c:v>
                </c:pt>
                <c:pt idx="160">
                  <c:v>7.0000000000000001E-3</c:v>
                </c:pt>
                <c:pt idx="161">
                  <c:v>6.0000000000000001E-3</c:v>
                </c:pt>
                <c:pt idx="162">
                  <c:v>6.0000000000000001E-3</c:v>
                </c:pt>
                <c:pt idx="163">
                  <c:v>6.0000000000000001E-3</c:v>
                </c:pt>
                <c:pt idx="164">
                  <c:v>5.0000000000000001E-3</c:v>
                </c:pt>
                <c:pt idx="165">
                  <c:v>5.0000000000000001E-3</c:v>
                </c:pt>
                <c:pt idx="166">
                  <c:v>5.0000000000000001E-3</c:v>
                </c:pt>
                <c:pt idx="167">
                  <c:v>3.0000000000000001E-3</c:v>
                </c:pt>
                <c:pt idx="168">
                  <c:v>3.0000000000000001E-3</c:v>
                </c:pt>
                <c:pt idx="169">
                  <c:v>3.0000000000000001E-3</c:v>
                </c:pt>
                <c:pt idx="170">
                  <c:v>3.0000000000000001E-3</c:v>
                </c:pt>
                <c:pt idx="171">
                  <c:v>7.0000000000000001E-3</c:v>
                </c:pt>
                <c:pt idx="172">
                  <c:v>6.0000000000000001E-3</c:v>
                </c:pt>
                <c:pt idx="173">
                  <c:v>6.0000000000000001E-3</c:v>
                </c:pt>
                <c:pt idx="174">
                  <c:v>8.0000000000000002E-3</c:v>
                </c:pt>
                <c:pt idx="175">
                  <c:v>8.9999999999999993E-3</c:v>
                </c:pt>
                <c:pt idx="176">
                  <c:v>1.2E-2</c:v>
                </c:pt>
                <c:pt idx="177">
                  <c:v>1.2E-2</c:v>
                </c:pt>
                <c:pt idx="178">
                  <c:v>8.9999999999999993E-3</c:v>
                </c:pt>
                <c:pt idx="179">
                  <c:v>1.2E-2</c:v>
                </c:pt>
                <c:pt idx="180">
                  <c:v>1.4999999999999999E-2</c:v>
                </c:pt>
                <c:pt idx="181">
                  <c:v>1.4999999999999999E-2</c:v>
                </c:pt>
                <c:pt idx="182">
                  <c:v>1.4999999999999999E-2</c:v>
                </c:pt>
                <c:pt idx="183">
                  <c:v>1.6E-2</c:v>
                </c:pt>
                <c:pt idx="184">
                  <c:v>1.7000000000000001E-2</c:v>
                </c:pt>
                <c:pt idx="185">
                  <c:v>2.3E-2</c:v>
                </c:pt>
                <c:pt idx="186">
                  <c:v>2.5000000000000001E-2</c:v>
                </c:pt>
                <c:pt idx="187">
                  <c:v>2.5999999999999999E-2</c:v>
                </c:pt>
                <c:pt idx="188">
                  <c:v>3.2000000000000001E-2</c:v>
                </c:pt>
                <c:pt idx="189">
                  <c:v>3.6999999999999998E-2</c:v>
                </c:pt>
                <c:pt idx="190">
                  <c:v>3.4000000000000002E-2</c:v>
                </c:pt>
                <c:pt idx="191">
                  <c:v>4.1000000000000002E-2</c:v>
                </c:pt>
                <c:pt idx="192">
                  <c:v>0.04</c:v>
                </c:pt>
                <c:pt idx="193">
                  <c:v>4.1000000000000002E-2</c:v>
                </c:pt>
                <c:pt idx="194">
                  <c:v>4.1000000000000002E-2</c:v>
                </c:pt>
                <c:pt idx="195">
                  <c:v>4.3999999999999997E-2</c:v>
                </c:pt>
                <c:pt idx="196">
                  <c:v>5.1999999999999998E-2</c:v>
                </c:pt>
                <c:pt idx="197">
                  <c:v>5.3999999999999999E-2</c:v>
                </c:pt>
                <c:pt idx="198">
                  <c:v>5.8000000000000003E-2</c:v>
                </c:pt>
                <c:pt idx="199">
                  <c:v>7.0999999999999994E-2</c:v>
                </c:pt>
                <c:pt idx="200">
                  <c:v>7.9000000000000001E-2</c:v>
                </c:pt>
                <c:pt idx="201">
                  <c:v>9.2999999999999999E-2</c:v>
                </c:pt>
                <c:pt idx="202">
                  <c:v>9.4E-2</c:v>
                </c:pt>
                <c:pt idx="203">
                  <c:v>9.5000000000000001E-2</c:v>
                </c:pt>
                <c:pt idx="204">
                  <c:v>9.9000000000000005E-2</c:v>
                </c:pt>
                <c:pt idx="205">
                  <c:v>9.2999999999999999E-2</c:v>
                </c:pt>
                <c:pt idx="206">
                  <c:v>9.2999999999999999E-2</c:v>
                </c:pt>
                <c:pt idx="207">
                  <c:v>9.0999999999999998E-2</c:v>
                </c:pt>
                <c:pt idx="208">
                  <c:v>9.2999999999999999E-2</c:v>
                </c:pt>
                <c:pt idx="209">
                  <c:v>9.4E-2</c:v>
                </c:pt>
                <c:pt idx="210">
                  <c:v>9.7000000000000003E-2</c:v>
                </c:pt>
                <c:pt idx="211">
                  <c:v>9.9000000000000005E-2</c:v>
                </c:pt>
                <c:pt idx="212">
                  <c:v>0.112</c:v>
                </c:pt>
                <c:pt idx="213">
                  <c:v>0.113</c:v>
                </c:pt>
                <c:pt idx="214">
                  <c:v>0.111</c:v>
                </c:pt>
                <c:pt idx="215">
                  <c:v>0.105</c:v>
                </c:pt>
                <c:pt idx="216">
                  <c:v>0.104</c:v>
                </c:pt>
                <c:pt idx="217">
                  <c:v>0.106</c:v>
                </c:pt>
                <c:pt idx="218">
                  <c:v>0.105</c:v>
                </c:pt>
                <c:pt idx="219">
                  <c:v>9.5000000000000001E-2</c:v>
                </c:pt>
                <c:pt idx="220">
                  <c:v>9.0999999999999998E-2</c:v>
                </c:pt>
                <c:pt idx="221">
                  <c:v>9.7000000000000003E-2</c:v>
                </c:pt>
                <c:pt idx="222">
                  <c:v>9.8000000000000004E-2</c:v>
                </c:pt>
                <c:pt idx="223">
                  <c:v>9.2999999999999999E-2</c:v>
                </c:pt>
                <c:pt idx="224">
                  <c:v>8.4000000000000005E-2</c:v>
                </c:pt>
                <c:pt idx="225">
                  <c:v>9.2999999999999999E-2</c:v>
                </c:pt>
                <c:pt idx="226">
                  <c:v>8.8999999999999996E-2</c:v>
                </c:pt>
                <c:pt idx="227">
                  <c:v>8.4000000000000005E-2</c:v>
                </c:pt>
                <c:pt idx="228">
                  <c:v>7.6999999999999999E-2</c:v>
                </c:pt>
                <c:pt idx="229">
                  <c:v>7.5999999999999998E-2</c:v>
                </c:pt>
                <c:pt idx="230">
                  <c:v>7.9000000000000001E-2</c:v>
                </c:pt>
                <c:pt idx="231">
                  <c:v>8.1000000000000003E-2</c:v>
                </c:pt>
                <c:pt idx="232">
                  <c:v>6.9000000000000006E-2</c:v>
                </c:pt>
                <c:pt idx="233">
                  <c:v>6.6000000000000003E-2</c:v>
                </c:pt>
                <c:pt idx="234">
                  <c:v>6.4000000000000001E-2</c:v>
                </c:pt>
                <c:pt idx="235">
                  <c:v>5.8000000000000003E-2</c:v>
                </c:pt>
                <c:pt idx="236">
                  <c:v>5.2999999999999999E-2</c:v>
                </c:pt>
                <c:pt idx="237">
                  <c:v>5.6000000000000001E-2</c:v>
                </c:pt>
                <c:pt idx="238">
                  <c:v>5.0999999999999997E-2</c:v>
                </c:pt>
                <c:pt idx="239">
                  <c:v>5.0999999999999997E-2</c:v>
                </c:pt>
                <c:pt idx="240">
                  <c:v>5.3999999999999999E-2</c:v>
                </c:pt>
                <c:pt idx="241">
                  <c:v>5.5E-2</c:v>
                </c:pt>
                <c:pt idx="242">
                  <c:v>5.8999999999999997E-2</c:v>
                </c:pt>
                <c:pt idx="243">
                  <c:v>0.05</c:v>
                </c:pt>
                <c:pt idx="244">
                  <c:v>5.1999999999999998E-2</c:v>
                </c:pt>
                <c:pt idx="245">
                  <c:v>5.6000000000000001E-2</c:v>
                </c:pt>
                <c:pt idx="246">
                  <c:v>5.8999999999999997E-2</c:v>
                </c:pt>
                <c:pt idx="247">
                  <c:v>5.8000000000000003E-2</c:v>
                </c:pt>
                <c:pt idx="248">
                  <c:v>5.0999999999999997E-2</c:v>
                </c:pt>
                <c:pt idx="249">
                  <c:v>4.5999999999999999E-2</c:v>
                </c:pt>
                <c:pt idx="250">
                  <c:v>5.5E-2</c:v>
                </c:pt>
                <c:pt idx="251">
                  <c:v>4.2999999999999997E-2</c:v>
                </c:pt>
                <c:pt idx="252">
                  <c:v>3.7999999999999999E-2</c:v>
                </c:pt>
                <c:pt idx="253">
                  <c:v>3.4000000000000002E-2</c:v>
                </c:pt>
                <c:pt idx="254">
                  <c:v>3.4000000000000002E-2</c:v>
                </c:pt>
                <c:pt idx="255">
                  <c:v>3.5999999999999997E-2</c:v>
                </c:pt>
                <c:pt idx="256">
                  <c:v>3.6999999999999998E-2</c:v>
                </c:pt>
                <c:pt idx="257">
                  <c:v>3.6999999999999998E-2</c:v>
                </c:pt>
                <c:pt idx="258">
                  <c:v>3.7999999999999999E-2</c:v>
                </c:pt>
                <c:pt idx="259">
                  <c:v>4.2000000000000003E-2</c:v>
                </c:pt>
                <c:pt idx="260">
                  <c:v>4.9000000000000002E-2</c:v>
                </c:pt>
                <c:pt idx="261">
                  <c:v>5.0999999999999997E-2</c:v>
                </c:pt>
                <c:pt idx="262">
                  <c:v>4.7E-2</c:v>
                </c:pt>
                <c:pt idx="263">
                  <c:v>4.5999999999999999E-2</c:v>
                </c:pt>
                <c:pt idx="264">
                  <c:v>4.3999999999999997E-2</c:v>
                </c:pt>
                <c:pt idx="265">
                  <c:v>0.05</c:v>
                </c:pt>
                <c:pt idx="266">
                  <c:v>5.0999999999999997E-2</c:v>
                </c:pt>
                <c:pt idx="267">
                  <c:v>4.5999999999999999E-2</c:v>
                </c:pt>
                <c:pt idx="268">
                  <c:v>0.05</c:v>
                </c:pt>
                <c:pt idx="269">
                  <c:v>5.5E-2</c:v>
                </c:pt>
                <c:pt idx="270">
                  <c:v>5.8000000000000003E-2</c:v>
                </c:pt>
              </c:numCache>
            </c:numRef>
          </c:val>
          <c:smooth val="0"/>
          <c:extLst>
            <c:ext xmlns:c16="http://schemas.microsoft.com/office/drawing/2014/chart" uri="{C3380CC4-5D6E-409C-BE32-E72D297353CC}">
              <c16:uniqueId val="{00000009-F538-4E16-A563-5D354F5C29CF}"/>
            </c:ext>
          </c:extLst>
        </c:ser>
        <c:ser>
          <c:idx val="10"/>
          <c:order val="10"/>
          <c:tx>
            <c:strRef>
              <c:f>Sheet1!$I$1</c:f>
              <c:strCache>
                <c:ptCount val="1"/>
                <c:pt idx="0">
                  <c:v>ドイツ</c:v>
                </c:pt>
              </c:strCache>
            </c:strRef>
          </c:tx>
          <c:spPr>
            <a:ln w="25400" cap="rnd">
              <a:solidFill>
                <a:schemeClr val="tx1"/>
              </a:solidFill>
              <a:prstDash val="solid"/>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Sheet1!$I$2:$I$272</c:f>
              <c:numCache>
                <c:formatCode>General</c:formatCode>
                <c:ptCount val="2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3.0000000000000001E-3</c:v>
                </c:pt>
                <c:pt idx="39">
                  <c:v>3.0000000000000001E-3</c:v>
                </c:pt>
                <c:pt idx="40">
                  <c:v>5.0000000000000001E-3</c:v>
                </c:pt>
                <c:pt idx="41">
                  <c:v>8.9999999999999993E-3</c:v>
                </c:pt>
                <c:pt idx="42">
                  <c:v>8.9999999999999993E-3</c:v>
                </c:pt>
                <c:pt idx="43">
                  <c:v>1.4E-2</c:v>
                </c:pt>
                <c:pt idx="44">
                  <c:v>0.02</c:v>
                </c:pt>
                <c:pt idx="45">
                  <c:v>1.9E-2</c:v>
                </c:pt>
                <c:pt idx="46">
                  <c:v>1.9E-2</c:v>
                </c:pt>
                <c:pt idx="47">
                  <c:v>1.7000000000000001E-2</c:v>
                </c:pt>
                <c:pt idx="48">
                  <c:v>6.5000000000000002E-2</c:v>
                </c:pt>
                <c:pt idx="49">
                  <c:v>6.8000000000000005E-2</c:v>
                </c:pt>
                <c:pt idx="50">
                  <c:v>0.10100000000000001</c:v>
                </c:pt>
                <c:pt idx="51">
                  <c:v>0.14000000000000001</c:v>
                </c:pt>
                <c:pt idx="52">
                  <c:v>0.193</c:v>
                </c:pt>
                <c:pt idx="53">
                  <c:v>0.23200000000000001</c:v>
                </c:pt>
                <c:pt idx="54">
                  <c:v>0.315</c:v>
                </c:pt>
                <c:pt idx="55">
                  <c:v>0.35799999999999998</c:v>
                </c:pt>
                <c:pt idx="56">
                  <c:v>0.47699999999999998</c:v>
                </c:pt>
                <c:pt idx="57">
                  <c:v>0.54900000000000004</c:v>
                </c:pt>
                <c:pt idx="58">
                  <c:v>0.61599999999999999</c:v>
                </c:pt>
                <c:pt idx="59">
                  <c:v>0.77900000000000003</c:v>
                </c:pt>
                <c:pt idx="60">
                  <c:v>0.99399999999999999</c:v>
                </c:pt>
                <c:pt idx="61">
                  <c:v>1.149</c:v>
                </c:pt>
                <c:pt idx="62">
                  <c:v>1.3029999999999999</c:v>
                </c:pt>
                <c:pt idx="63">
                  <c:v>1.42</c:v>
                </c:pt>
                <c:pt idx="64">
                  <c:v>1.625</c:v>
                </c:pt>
                <c:pt idx="65">
                  <c:v>1.669</c:v>
                </c:pt>
                <c:pt idx="66">
                  <c:v>1.746</c:v>
                </c:pt>
                <c:pt idx="67">
                  <c:v>1.925</c:v>
                </c:pt>
                <c:pt idx="68">
                  <c:v>2.1059999999999999</c:v>
                </c:pt>
                <c:pt idx="69">
                  <c:v>2.3119999999999998</c:v>
                </c:pt>
                <c:pt idx="70">
                  <c:v>2.363</c:v>
                </c:pt>
                <c:pt idx="71">
                  <c:v>2.2690000000000001</c:v>
                </c:pt>
                <c:pt idx="72">
                  <c:v>2.327</c:v>
                </c:pt>
                <c:pt idx="73">
                  <c:v>2.3220000000000001</c:v>
                </c:pt>
                <c:pt idx="74">
                  <c:v>2.375</c:v>
                </c:pt>
                <c:pt idx="75">
                  <c:v>2.4929999999999999</c:v>
                </c:pt>
                <c:pt idx="76">
                  <c:v>2.5489999999999999</c:v>
                </c:pt>
                <c:pt idx="77">
                  <c:v>2.67</c:v>
                </c:pt>
                <c:pt idx="78">
                  <c:v>2.7639999999999998</c:v>
                </c:pt>
                <c:pt idx="79">
                  <c:v>2.7370000000000001</c:v>
                </c:pt>
                <c:pt idx="80">
                  <c:v>2.778</c:v>
                </c:pt>
                <c:pt idx="81">
                  <c:v>2.7709999999999999</c:v>
                </c:pt>
                <c:pt idx="82">
                  <c:v>2.6</c:v>
                </c:pt>
                <c:pt idx="83">
                  <c:v>2.4769999999999999</c:v>
                </c:pt>
                <c:pt idx="84">
                  <c:v>2.37</c:v>
                </c:pt>
                <c:pt idx="85">
                  <c:v>2.2949999999999999</c:v>
                </c:pt>
                <c:pt idx="86">
                  <c:v>2.2949999999999999</c:v>
                </c:pt>
                <c:pt idx="87">
                  <c:v>2.242</c:v>
                </c:pt>
                <c:pt idx="88">
                  <c:v>2.1070000000000002</c:v>
                </c:pt>
                <c:pt idx="89">
                  <c:v>2.036</c:v>
                </c:pt>
                <c:pt idx="90">
                  <c:v>1.978</c:v>
                </c:pt>
                <c:pt idx="91">
                  <c:v>1.833</c:v>
                </c:pt>
                <c:pt idx="92">
                  <c:v>1.72</c:v>
                </c:pt>
                <c:pt idx="93">
                  <c:v>1.6060000000000001</c:v>
                </c:pt>
                <c:pt idx="94">
                  <c:v>1.5649999999999999</c:v>
                </c:pt>
                <c:pt idx="95">
                  <c:v>1.502</c:v>
                </c:pt>
                <c:pt idx="96">
                  <c:v>1.417</c:v>
                </c:pt>
                <c:pt idx="97">
                  <c:v>1.3380000000000001</c:v>
                </c:pt>
                <c:pt idx="98">
                  <c:v>1.3540000000000001</c:v>
                </c:pt>
                <c:pt idx="99">
                  <c:v>1.272</c:v>
                </c:pt>
                <c:pt idx="100">
                  <c:v>1.236</c:v>
                </c:pt>
                <c:pt idx="101">
                  <c:v>1.1970000000000001</c:v>
                </c:pt>
                <c:pt idx="102">
                  <c:v>1.0880000000000001</c:v>
                </c:pt>
                <c:pt idx="103">
                  <c:v>1.03</c:v>
                </c:pt>
                <c:pt idx="104">
                  <c:v>0.95099999999999996</c:v>
                </c:pt>
                <c:pt idx="105">
                  <c:v>0.873</c:v>
                </c:pt>
                <c:pt idx="106">
                  <c:v>0.88500000000000001</c:v>
                </c:pt>
                <c:pt idx="107">
                  <c:v>0.88300000000000001</c:v>
                </c:pt>
                <c:pt idx="108">
                  <c:v>0.80800000000000005</c:v>
                </c:pt>
                <c:pt idx="109">
                  <c:v>0.77800000000000002</c:v>
                </c:pt>
                <c:pt idx="110">
                  <c:v>0.72299999999999998</c:v>
                </c:pt>
                <c:pt idx="111">
                  <c:v>0.59699999999999998</c:v>
                </c:pt>
                <c:pt idx="112">
                  <c:v>0.57099999999999995</c:v>
                </c:pt>
                <c:pt idx="113">
                  <c:v>0.56799999999999995</c:v>
                </c:pt>
                <c:pt idx="114">
                  <c:v>0.54900000000000004</c:v>
                </c:pt>
                <c:pt idx="115">
                  <c:v>0.503</c:v>
                </c:pt>
                <c:pt idx="116">
                  <c:v>0.442</c:v>
                </c:pt>
                <c:pt idx="117">
                  <c:v>0.45</c:v>
                </c:pt>
                <c:pt idx="118">
                  <c:v>0.47099999999999997</c:v>
                </c:pt>
                <c:pt idx="119">
                  <c:v>0.46500000000000002</c:v>
                </c:pt>
                <c:pt idx="120">
                  <c:v>0.43099999999999999</c:v>
                </c:pt>
                <c:pt idx="121">
                  <c:v>0.433</c:v>
                </c:pt>
                <c:pt idx="122">
                  <c:v>0.375</c:v>
                </c:pt>
                <c:pt idx="123">
                  <c:v>0.34399999999999997</c:v>
                </c:pt>
                <c:pt idx="124">
                  <c:v>0.28999999999999998</c:v>
                </c:pt>
                <c:pt idx="125">
                  <c:v>0.27800000000000002</c:v>
                </c:pt>
                <c:pt idx="126">
                  <c:v>0.26800000000000002</c:v>
                </c:pt>
                <c:pt idx="127">
                  <c:v>0.28599999999999998</c:v>
                </c:pt>
                <c:pt idx="128">
                  <c:v>0.27800000000000002</c:v>
                </c:pt>
                <c:pt idx="129">
                  <c:v>0.32200000000000001</c:v>
                </c:pt>
                <c:pt idx="130">
                  <c:v>0.30399999999999999</c:v>
                </c:pt>
                <c:pt idx="131">
                  <c:v>0.29699999999999999</c:v>
                </c:pt>
                <c:pt idx="132">
                  <c:v>0.25600000000000001</c:v>
                </c:pt>
                <c:pt idx="133">
                  <c:v>0.23</c:v>
                </c:pt>
                <c:pt idx="134">
                  <c:v>0.20300000000000001</c:v>
                </c:pt>
                <c:pt idx="135">
                  <c:v>0.19900000000000001</c:v>
                </c:pt>
                <c:pt idx="136">
                  <c:v>0.152</c:v>
                </c:pt>
                <c:pt idx="137">
                  <c:v>0.17199999999999999</c:v>
                </c:pt>
                <c:pt idx="138">
                  <c:v>0.17199999999999999</c:v>
                </c:pt>
                <c:pt idx="139">
                  <c:v>0.186</c:v>
                </c:pt>
                <c:pt idx="140">
                  <c:v>0.17199999999999999</c:v>
                </c:pt>
                <c:pt idx="141">
                  <c:v>0.16200000000000001</c:v>
                </c:pt>
                <c:pt idx="142">
                  <c:v>0.16</c:v>
                </c:pt>
                <c:pt idx="143">
                  <c:v>0.16200000000000001</c:v>
                </c:pt>
                <c:pt idx="144">
                  <c:v>0.14299999999999999</c:v>
                </c:pt>
                <c:pt idx="145">
                  <c:v>0.121</c:v>
                </c:pt>
                <c:pt idx="146">
                  <c:v>0.13</c:v>
                </c:pt>
                <c:pt idx="147">
                  <c:v>0.123</c:v>
                </c:pt>
                <c:pt idx="148">
                  <c:v>0.128</c:v>
                </c:pt>
                <c:pt idx="149">
                  <c:v>0.13</c:v>
                </c:pt>
                <c:pt idx="150">
                  <c:v>0.13300000000000001</c:v>
                </c:pt>
                <c:pt idx="151">
                  <c:v>0.121</c:v>
                </c:pt>
                <c:pt idx="152">
                  <c:v>0.114</c:v>
                </c:pt>
                <c:pt idx="153">
                  <c:v>9.4E-2</c:v>
                </c:pt>
                <c:pt idx="154">
                  <c:v>9.5000000000000001E-2</c:v>
                </c:pt>
                <c:pt idx="155">
                  <c:v>9.4E-2</c:v>
                </c:pt>
                <c:pt idx="156">
                  <c:v>9.4E-2</c:v>
                </c:pt>
                <c:pt idx="157">
                  <c:v>8.6999999999999994E-2</c:v>
                </c:pt>
                <c:pt idx="158">
                  <c:v>8.6999999999999994E-2</c:v>
                </c:pt>
                <c:pt idx="159">
                  <c:v>9.1999999999999998E-2</c:v>
                </c:pt>
                <c:pt idx="160">
                  <c:v>8.6999999999999994E-2</c:v>
                </c:pt>
                <c:pt idx="161">
                  <c:v>8.5000000000000006E-2</c:v>
                </c:pt>
                <c:pt idx="162">
                  <c:v>8.6999999999999994E-2</c:v>
                </c:pt>
                <c:pt idx="163">
                  <c:v>8.2000000000000003E-2</c:v>
                </c:pt>
                <c:pt idx="164">
                  <c:v>7.4999999999999997E-2</c:v>
                </c:pt>
                <c:pt idx="165">
                  <c:v>0.06</c:v>
                </c:pt>
                <c:pt idx="166">
                  <c:v>5.0999999999999997E-2</c:v>
                </c:pt>
                <c:pt idx="167">
                  <c:v>4.8000000000000001E-2</c:v>
                </c:pt>
                <c:pt idx="168">
                  <c:v>3.9E-2</c:v>
                </c:pt>
                <c:pt idx="169">
                  <c:v>3.5999999999999997E-2</c:v>
                </c:pt>
                <c:pt idx="170">
                  <c:v>3.7999999999999999E-2</c:v>
                </c:pt>
                <c:pt idx="171">
                  <c:v>3.7999999999999999E-2</c:v>
                </c:pt>
                <c:pt idx="172">
                  <c:v>4.1000000000000002E-2</c:v>
                </c:pt>
                <c:pt idx="173">
                  <c:v>3.9E-2</c:v>
                </c:pt>
                <c:pt idx="174">
                  <c:v>4.9000000000000002E-2</c:v>
                </c:pt>
                <c:pt idx="175">
                  <c:v>0.06</c:v>
                </c:pt>
                <c:pt idx="176">
                  <c:v>5.8000000000000003E-2</c:v>
                </c:pt>
                <c:pt idx="177">
                  <c:v>5.5E-2</c:v>
                </c:pt>
                <c:pt idx="178">
                  <c:v>5.5E-2</c:v>
                </c:pt>
                <c:pt idx="179">
                  <c:v>5.6000000000000001E-2</c:v>
                </c:pt>
                <c:pt idx="180">
                  <c:v>5.6000000000000001E-2</c:v>
                </c:pt>
                <c:pt idx="181">
                  <c:v>5.0999999999999997E-2</c:v>
                </c:pt>
                <c:pt idx="182">
                  <c:v>3.9E-2</c:v>
                </c:pt>
                <c:pt idx="183">
                  <c:v>3.9E-2</c:v>
                </c:pt>
                <c:pt idx="184">
                  <c:v>5.0999999999999997E-2</c:v>
                </c:pt>
                <c:pt idx="185">
                  <c:v>5.8000000000000003E-2</c:v>
                </c:pt>
                <c:pt idx="186">
                  <c:v>6.8000000000000005E-2</c:v>
                </c:pt>
                <c:pt idx="187">
                  <c:v>7.0000000000000007E-2</c:v>
                </c:pt>
                <c:pt idx="188">
                  <c:v>7.1999999999999995E-2</c:v>
                </c:pt>
                <c:pt idx="189">
                  <c:v>9.1999999999999998E-2</c:v>
                </c:pt>
                <c:pt idx="190">
                  <c:v>9.4E-2</c:v>
                </c:pt>
                <c:pt idx="191">
                  <c:v>8.4000000000000005E-2</c:v>
                </c:pt>
                <c:pt idx="192">
                  <c:v>7.6999999999999999E-2</c:v>
                </c:pt>
                <c:pt idx="193">
                  <c:v>6.6000000000000003E-2</c:v>
                </c:pt>
                <c:pt idx="194">
                  <c:v>6.0999999999999999E-2</c:v>
                </c:pt>
                <c:pt idx="195">
                  <c:v>7.1999999999999995E-2</c:v>
                </c:pt>
                <c:pt idx="196">
                  <c:v>6.0999999999999999E-2</c:v>
                </c:pt>
                <c:pt idx="197">
                  <c:v>0.06</c:v>
                </c:pt>
                <c:pt idx="198">
                  <c:v>0.06</c:v>
                </c:pt>
                <c:pt idx="199">
                  <c:v>5.2999999999999999E-2</c:v>
                </c:pt>
                <c:pt idx="200">
                  <c:v>6.0999999999999999E-2</c:v>
                </c:pt>
                <c:pt idx="201">
                  <c:v>7.1999999999999995E-2</c:v>
                </c:pt>
                <c:pt idx="202">
                  <c:v>0.06</c:v>
                </c:pt>
                <c:pt idx="203">
                  <c:v>6.0999999999999999E-2</c:v>
                </c:pt>
                <c:pt idx="204">
                  <c:v>6.5000000000000002E-2</c:v>
                </c:pt>
                <c:pt idx="205">
                  <c:v>6.8000000000000005E-2</c:v>
                </c:pt>
                <c:pt idx="206">
                  <c:v>7.6999999999999999E-2</c:v>
                </c:pt>
                <c:pt idx="207">
                  <c:v>6.3E-2</c:v>
                </c:pt>
                <c:pt idx="208">
                  <c:v>5.5E-2</c:v>
                </c:pt>
                <c:pt idx="209">
                  <c:v>4.8000000000000001E-2</c:v>
                </c:pt>
                <c:pt idx="210">
                  <c:v>3.7999999999999999E-2</c:v>
                </c:pt>
                <c:pt idx="211">
                  <c:v>4.3999999999999997E-2</c:v>
                </c:pt>
                <c:pt idx="212">
                  <c:v>4.3999999999999997E-2</c:v>
                </c:pt>
                <c:pt idx="213">
                  <c:v>4.2999999999999997E-2</c:v>
                </c:pt>
                <c:pt idx="214">
                  <c:v>5.6000000000000001E-2</c:v>
                </c:pt>
                <c:pt idx="215">
                  <c:v>6.0999999999999999E-2</c:v>
                </c:pt>
                <c:pt idx="216">
                  <c:v>5.8000000000000003E-2</c:v>
                </c:pt>
                <c:pt idx="217">
                  <c:v>0.06</c:v>
                </c:pt>
                <c:pt idx="218">
                  <c:v>5.0999999999999997E-2</c:v>
                </c:pt>
                <c:pt idx="219">
                  <c:v>4.5999999999999999E-2</c:v>
                </c:pt>
                <c:pt idx="220">
                  <c:v>4.5999999999999999E-2</c:v>
                </c:pt>
                <c:pt idx="221">
                  <c:v>4.2999999999999997E-2</c:v>
                </c:pt>
                <c:pt idx="222">
                  <c:v>3.4000000000000002E-2</c:v>
                </c:pt>
                <c:pt idx="223">
                  <c:v>3.4000000000000002E-2</c:v>
                </c:pt>
                <c:pt idx="224">
                  <c:v>3.9E-2</c:v>
                </c:pt>
                <c:pt idx="225">
                  <c:v>4.1000000000000002E-2</c:v>
                </c:pt>
                <c:pt idx="226">
                  <c:v>4.2999999999999997E-2</c:v>
                </c:pt>
                <c:pt idx="227">
                  <c:v>5.6000000000000001E-2</c:v>
                </c:pt>
                <c:pt idx="228">
                  <c:v>5.0999999999999997E-2</c:v>
                </c:pt>
                <c:pt idx="229">
                  <c:v>5.0999999999999997E-2</c:v>
                </c:pt>
                <c:pt idx="230">
                  <c:v>6.0999999999999999E-2</c:v>
                </c:pt>
                <c:pt idx="231">
                  <c:v>6.3E-2</c:v>
                </c:pt>
                <c:pt idx="232">
                  <c:v>6.3E-2</c:v>
                </c:pt>
                <c:pt idx="233">
                  <c:v>6.0999999999999999E-2</c:v>
                </c:pt>
                <c:pt idx="234">
                  <c:v>5.8000000000000003E-2</c:v>
                </c:pt>
                <c:pt idx="235">
                  <c:v>7.0000000000000007E-2</c:v>
                </c:pt>
                <c:pt idx="236">
                  <c:v>9.7000000000000003E-2</c:v>
                </c:pt>
                <c:pt idx="237">
                  <c:v>0.111</c:v>
                </c:pt>
                <c:pt idx="238">
                  <c:v>0.11600000000000001</c:v>
                </c:pt>
                <c:pt idx="239">
                  <c:v>0.121</c:v>
                </c:pt>
                <c:pt idx="240">
                  <c:v>0.126</c:v>
                </c:pt>
                <c:pt idx="241">
                  <c:v>0.128</c:v>
                </c:pt>
                <c:pt idx="242">
                  <c:v>0.13500000000000001</c:v>
                </c:pt>
                <c:pt idx="243">
                  <c:v>0.123</c:v>
                </c:pt>
                <c:pt idx="244">
                  <c:v>0.111</c:v>
                </c:pt>
                <c:pt idx="245">
                  <c:v>0.128</c:v>
                </c:pt>
                <c:pt idx="246">
                  <c:v>0.123</c:v>
                </c:pt>
                <c:pt idx="247">
                  <c:v>0.126</c:v>
                </c:pt>
                <c:pt idx="248">
                  <c:v>0.128</c:v>
                </c:pt>
                <c:pt idx="249">
                  <c:v>0.126</c:v>
                </c:pt>
                <c:pt idx="250">
                  <c:v>0.13300000000000001</c:v>
                </c:pt>
                <c:pt idx="251">
                  <c:v>0.13800000000000001</c:v>
                </c:pt>
                <c:pt idx="252">
                  <c:v>0.13100000000000001</c:v>
                </c:pt>
                <c:pt idx="253">
                  <c:v>0.14699999999999999</c:v>
                </c:pt>
                <c:pt idx="254">
                  <c:v>0.14799999999999999</c:v>
                </c:pt>
                <c:pt idx="255">
                  <c:v>0.15</c:v>
                </c:pt>
                <c:pt idx="256">
                  <c:v>0.19600000000000001</c:v>
                </c:pt>
                <c:pt idx="257">
                  <c:v>0.22500000000000001</c:v>
                </c:pt>
                <c:pt idx="258">
                  <c:v>0.247</c:v>
                </c:pt>
                <c:pt idx="259">
                  <c:v>0.27800000000000002</c:v>
                </c:pt>
                <c:pt idx="260">
                  <c:v>0.27600000000000002</c:v>
                </c:pt>
                <c:pt idx="261">
                  <c:v>0.28599999999999998</c:v>
                </c:pt>
                <c:pt idx="262">
                  <c:v>0.34399999999999997</c:v>
                </c:pt>
                <c:pt idx="263">
                  <c:v>0.33800000000000002</c:v>
                </c:pt>
                <c:pt idx="264">
                  <c:v>0.33200000000000002</c:v>
                </c:pt>
                <c:pt idx="265">
                  <c:v>0.375</c:v>
                </c:pt>
                <c:pt idx="266">
                  <c:v>0.40200000000000002</c:v>
                </c:pt>
                <c:pt idx="267">
                  <c:v>0.435</c:v>
                </c:pt>
                <c:pt idx="268">
                  <c:v>0.45500000000000002</c:v>
                </c:pt>
                <c:pt idx="269">
                  <c:v>0.44700000000000001</c:v>
                </c:pt>
                <c:pt idx="270">
                  <c:v>0.52500000000000002</c:v>
                </c:pt>
              </c:numCache>
            </c:numRef>
          </c:val>
          <c:smooth val="0"/>
          <c:extLst>
            <c:ext xmlns:c16="http://schemas.microsoft.com/office/drawing/2014/chart" uri="{C3380CC4-5D6E-409C-BE32-E72D297353CC}">
              <c16:uniqueId val="{00000000-CA4C-48BB-A08E-364661944BF0}"/>
            </c:ext>
          </c:extLst>
        </c:ser>
        <c:ser>
          <c:idx val="11"/>
          <c:order val="11"/>
          <c:tx>
            <c:strRef>
              <c:f>Sheet1!$K$1</c:f>
              <c:strCache>
                <c:ptCount val="1"/>
                <c:pt idx="0">
                  <c:v>カナダ</c:v>
                </c:pt>
              </c:strCache>
            </c:strRef>
          </c:tx>
          <c:spPr>
            <a:ln w="25400" cap="rnd">
              <a:solidFill>
                <a:srgbClr val="FF0000"/>
              </a:solidFill>
              <a:prstDash val="sysDot"/>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Sheet1!$K$2:$K$272</c:f>
              <c:numCache>
                <c:formatCode>General</c:formatCode>
                <c:ptCount val="2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4.0000000000000001E-3</c:v>
                </c:pt>
                <c:pt idx="39">
                  <c:v>4.0000000000000001E-3</c:v>
                </c:pt>
                <c:pt idx="40">
                  <c:v>4.0000000000000001E-3</c:v>
                </c:pt>
                <c:pt idx="41">
                  <c:v>4.0000000000000001E-3</c:v>
                </c:pt>
                <c:pt idx="42">
                  <c:v>4.0000000000000001E-3</c:v>
                </c:pt>
                <c:pt idx="43">
                  <c:v>4.0000000000000001E-3</c:v>
                </c:pt>
                <c:pt idx="44">
                  <c:v>4.0000000000000001E-3</c:v>
                </c:pt>
                <c:pt idx="45">
                  <c:v>1.0999999999999999E-2</c:v>
                </c:pt>
                <c:pt idx="46">
                  <c:v>2.5999999999999999E-2</c:v>
                </c:pt>
                <c:pt idx="47">
                  <c:v>0.03</c:v>
                </c:pt>
                <c:pt idx="48">
                  <c:v>3.4000000000000002E-2</c:v>
                </c:pt>
                <c:pt idx="49">
                  <c:v>4.2000000000000003E-2</c:v>
                </c:pt>
                <c:pt idx="50">
                  <c:v>6.4000000000000001E-2</c:v>
                </c:pt>
                <c:pt idx="51">
                  <c:v>7.1999999999999995E-2</c:v>
                </c:pt>
                <c:pt idx="52">
                  <c:v>7.5999999999999998E-2</c:v>
                </c:pt>
                <c:pt idx="53">
                  <c:v>7.1999999999999995E-2</c:v>
                </c:pt>
                <c:pt idx="54">
                  <c:v>9.8000000000000004E-2</c:v>
                </c:pt>
                <c:pt idx="55">
                  <c:v>0.11</c:v>
                </c:pt>
                <c:pt idx="56">
                  <c:v>0.155</c:v>
                </c:pt>
                <c:pt idx="57">
                  <c:v>0.159</c:v>
                </c:pt>
                <c:pt idx="58">
                  <c:v>0.155</c:v>
                </c:pt>
                <c:pt idx="59">
                  <c:v>0.246</c:v>
                </c:pt>
                <c:pt idx="60">
                  <c:v>0.26100000000000001</c:v>
                </c:pt>
                <c:pt idx="61">
                  <c:v>0.28000000000000003</c:v>
                </c:pt>
                <c:pt idx="62">
                  <c:v>0.375</c:v>
                </c:pt>
                <c:pt idx="63">
                  <c:v>0.50700000000000001</c:v>
                </c:pt>
                <c:pt idx="64">
                  <c:v>0.64700000000000002</c:v>
                </c:pt>
                <c:pt idx="65">
                  <c:v>0.82899999999999996</c:v>
                </c:pt>
                <c:pt idx="66">
                  <c:v>0.88600000000000001</c:v>
                </c:pt>
                <c:pt idx="67">
                  <c:v>1.075</c:v>
                </c:pt>
                <c:pt idx="68">
                  <c:v>1.234</c:v>
                </c:pt>
                <c:pt idx="69">
                  <c:v>1.4039999999999999</c:v>
                </c:pt>
                <c:pt idx="70">
                  <c:v>1.446</c:v>
                </c:pt>
                <c:pt idx="71">
                  <c:v>1.597</c:v>
                </c:pt>
                <c:pt idx="72">
                  <c:v>1.6539999999999999</c:v>
                </c:pt>
                <c:pt idx="73">
                  <c:v>1.73</c:v>
                </c:pt>
                <c:pt idx="74">
                  <c:v>1.98</c:v>
                </c:pt>
                <c:pt idx="75">
                  <c:v>2.1760000000000002</c:v>
                </c:pt>
                <c:pt idx="76">
                  <c:v>2.589</c:v>
                </c:pt>
                <c:pt idx="77">
                  <c:v>2.8010000000000002</c:v>
                </c:pt>
                <c:pt idx="78">
                  <c:v>3.081</c:v>
                </c:pt>
                <c:pt idx="79">
                  <c:v>3.2669999999999999</c:v>
                </c:pt>
                <c:pt idx="80">
                  <c:v>3.444</c:v>
                </c:pt>
                <c:pt idx="81">
                  <c:v>3.524</c:v>
                </c:pt>
                <c:pt idx="82">
                  <c:v>3.649</c:v>
                </c:pt>
                <c:pt idx="83">
                  <c:v>3.6070000000000002</c:v>
                </c:pt>
                <c:pt idx="84">
                  <c:v>3.7589999999999999</c:v>
                </c:pt>
                <c:pt idx="85">
                  <c:v>3.778</c:v>
                </c:pt>
                <c:pt idx="86">
                  <c:v>3.7090000000000001</c:v>
                </c:pt>
                <c:pt idx="87">
                  <c:v>3.8490000000000002</c:v>
                </c:pt>
                <c:pt idx="88">
                  <c:v>3.88</c:v>
                </c:pt>
                <c:pt idx="89">
                  <c:v>3.8679999999999999</c:v>
                </c:pt>
                <c:pt idx="90">
                  <c:v>3.9289999999999998</c:v>
                </c:pt>
                <c:pt idx="91">
                  <c:v>4.1219999999999999</c:v>
                </c:pt>
                <c:pt idx="92">
                  <c:v>4.1669999999999998</c:v>
                </c:pt>
                <c:pt idx="93">
                  <c:v>4.2469999999999999</c:v>
                </c:pt>
                <c:pt idx="94">
                  <c:v>4.3410000000000002</c:v>
                </c:pt>
                <c:pt idx="95">
                  <c:v>4.4820000000000002</c:v>
                </c:pt>
                <c:pt idx="96">
                  <c:v>4.6779999999999999</c:v>
                </c:pt>
                <c:pt idx="97">
                  <c:v>4.633</c:v>
                </c:pt>
                <c:pt idx="98">
                  <c:v>4.4589999999999996</c:v>
                </c:pt>
                <c:pt idx="99">
                  <c:v>4.266</c:v>
                </c:pt>
                <c:pt idx="100">
                  <c:v>4.5</c:v>
                </c:pt>
                <c:pt idx="101">
                  <c:v>4.3109999999999999</c:v>
                </c:pt>
                <c:pt idx="102">
                  <c:v>4.2619999999999996</c:v>
                </c:pt>
                <c:pt idx="103">
                  <c:v>4.0579999999999998</c:v>
                </c:pt>
                <c:pt idx="104">
                  <c:v>4.0270000000000001</c:v>
                </c:pt>
                <c:pt idx="105">
                  <c:v>3.7589999999999999</c:v>
                </c:pt>
                <c:pt idx="106">
                  <c:v>3.7320000000000002</c:v>
                </c:pt>
                <c:pt idx="107">
                  <c:v>3.448</c:v>
                </c:pt>
                <c:pt idx="108">
                  <c:v>3.214</c:v>
                </c:pt>
                <c:pt idx="109">
                  <c:v>2.8119999999999998</c:v>
                </c:pt>
                <c:pt idx="110">
                  <c:v>2.7480000000000002</c:v>
                </c:pt>
                <c:pt idx="111">
                  <c:v>2.5739999999999998</c:v>
                </c:pt>
                <c:pt idx="112">
                  <c:v>2.6040000000000001</c:v>
                </c:pt>
                <c:pt idx="113">
                  <c:v>2.5590000000000002</c:v>
                </c:pt>
                <c:pt idx="114">
                  <c:v>2.4300000000000002</c:v>
                </c:pt>
                <c:pt idx="115">
                  <c:v>2.661</c:v>
                </c:pt>
                <c:pt idx="116">
                  <c:v>2.7519999999999998</c:v>
                </c:pt>
                <c:pt idx="117">
                  <c:v>2.782</c:v>
                </c:pt>
                <c:pt idx="118">
                  <c:v>2.7440000000000002</c:v>
                </c:pt>
                <c:pt idx="119">
                  <c:v>2.7589999999999999</c:v>
                </c:pt>
                <c:pt idx="120">
                  <c:v>2.718</c:v>
                </c:pt>
                <c:pt idx="121">
                  <c:v>3.2970000000000002</c:v>
                </c:pt>
                <c:pt idx="122">
                  <c:v>2.956</c:v>
                </c:pt>
                <c:pt idx="123">
                  <c:v>2.8620000000000001</c:v>
                </c:pt>
                <c:pt idx="124">
                  <c:v>2.774</c:v>
                </c:pt>
                <c:pt idx="125">
                  <c:v>2.8769999999999998</c:v>
                </c:pt>
                <c:pt idx="126">
                  <c:v>2.74</c:v>
                </c:pt>
                <c:pt idx="127">
                  <c:v>2.65</c:v>
                </c:pt>
                <c:pt idx="128">
                  <c:v>1.911</c:v>
                </c:pt>
                <c:pt idx="129">
                  <c:v>1.927</c:v>
                </c:pt>
                <c:pt idx="130">
                  <c:v>1.9</c:v>
                </c:pt>
                <c:pt idx="131">
                  <c:v>1.7490000000000001</c:v>
                </c:pt>
                <c:pt idx="132">
                  <c:v>1.351</c:v>
                </c:pt>
                <c:pt idx="133">
                  <c:v>1.31</c:v>
                </c:pt>
                <c:pt idx="134">
                  <c:v>1.264</c:v>
                </c:pt>
                <c:pt idx="135">
                  <c:v>1.31</c:v>
                </c:pt>
                <c:pt idx="136">
                  <c:v>1.2869999999999999</c:v>
                </c:pt>
                <c:pt idx="137">
                  <c:v>1.196</c:v>
                </c:pt>
                <c:pt idx="138">
                  <c:v>1.113</c:v>
                </c:pt>
                <c:pt idx="139">
                  <c:v>1.1579999999999999</c:v>
                </c:pt>
                <c:pt idx="140">
                  <c:v>1.1240000000000001</c:v>
                </c:pt>
                <c:pt idx="141">
                  <c:v>1.147</c:v>
                </c:pt>
                <c:pt idx="142">
                  <c:v>1.075</c:v>
                </c:pt>
                <c:pt idx="143">
                  <c:v>0.98799999999999999</c:v>
                </c:pt>
                <c:pt idx="144">
                  <c:v>0.91200000000000003</c:v>
                </c:pt>
                <c:pt idx="145">
                  <c:v>0.871</c:v>
                </c:pt>
                <c:pt idx="146">
                  <c:v>0.77200000000000002</c:v>
                </c:pt>
                <c:pt idx="147">
                  <c:v>0.61299999999999999</c:v>
                </c:pt>
                <c:pt idx="148">
                  <c:v>0.40100000000000002</c:v>
                </c:pt>
                <c:pt idx="149">
                  <c:v>0.34799999999999998</c:v>
                </c:pt>
                <c:pt idx="150">
                  <c:v>0.49199999999999999</c:v>
                </c:pt>
                <c:pt idx="151">
                  <c:v>0.51900000000000002</c:v>
                </c:pt>
                <c:pt idx="152">
                  <c:v>0.40500000000000003</c:v>
                </c:pt>
                <c:pt idx="153">
                  <c:v>0.52200000000000002</c:v>
                </c:pt>
                <c:pt idx="154">
                  <c:v>0.58699999999999997</c:v>
                </c:pt>
                <c:pt idx="155">
                  <c:v>0.59799999999999998</c:v>
                </c:pt>
                <c:pt idx="156">
                  <c:v>0.61299999999999999</c:v>
                </c:pt>
                <c:pt idx="157">
                  <c:v>0.48099999999999998</c:v>
                </c:pt>
                <c:pt idx="158">
                  <c:v>0.45400000000000001</c:v>
                </c:pt>
                <c:pt idx="159">
                  <c:v>0.55300000000000005</c:v>
                </c:pt>
                <c:pt idx="160">
                  <c:v>0.40500000000000003</c:v>
                </c:pt>
                <c:pt idx="161">
                  <c:v>0.36299999999999999</c:v>
                </c:pt>
                <c:pt idx="162">
                  <c:v>0.375</c:v>
                </c:pt>
                <c:pt idx="163">
                  <c:v>0.375</c:v>
                </c:pt>
                <c:pt idx="164">
                  <c:v>0.36699999999999999</c:v>
                </c:pt>
                <c:pt idx="165">
                  <c:v>0.32900000000000001</c:v>
                </c:pt>
                <c:pt idx="166">
                  <c:v>0.27600000000000002</c:v>
                </c:pt>
                <c:pt idx="167">
                  <c:v>0.29499999999999998</c:v>
                </c:pt>
                <c:pt idx="168">
                  <c:v>0.30299999999999999</c:v>
                </c:pt>
                <c:pt idx="169">
                  <c:v>0.25</c:v>
                </c:pt>
                <c:pt idx="170">
                  <c:v>0.26100000000000001</c:v>
                </c:pt>
                <c:pt idx="171">
                  <c:v>0.25700000000000001</c:v>
                </c:pt>
                <c:pt idx="172">
                  <c:v>0.24199999999999999</c:v>
                </c:pt>
                <c:pt idx="173">
                  <c:v>0.22700000000000001</c:v>
                </c:pt>
                <c:pt idx="174">
                  <c:v>0.17799999999999999</c:v>
                </c:pt>
                <c:pt idx="175">
                  <c:v>0.159</c:v>
                </c:pt>
                <c:pt idx="176">
                  <c:v>0.17399999999999999</c:v>
                </c:pt>
                <c:pt idx="177">
                  <c:v>0.14399999999999999</c:v>
                </c:pt>
                <c:pt idx="178">
                  <c:v>0.16300000000000001</c:v>
                </c:pt>
                <c:pt idx="179">
                  <c:v>0.189</c:v>
                </c:pt>
                <c:pt idx="180">
                  <c:v>0.17799999999999999</c:v>
                </c:pt>
                <c:pt idx="181">
                  <c:v>0.20799999999999999</c:v>
                </c:pt>
                <c:pt idx="182">
                  <c:v>0.20399999999999999</c:v>
                </c:pt>
                <c:pt idx="183">
                  <c:v>0.21199999999999999</c:v>
                </c:pt>
                <c:pt idx="184">
                  <c:v>0.20799999999999999</c:v>
                </c:pt>
                <c:pt idx="185">
                  <c:v>0.17399999999999999</c:v>
                </c:pt>
                <c:pt idx="186">
                  <c:v>0.17399999999999999</c:v>
                </c:pt>
                <c:pt idx="187">
                  <c:v>0.17</c:v>
                </c:pt>
                <c:pt idx="188">
                  <c:v>0.14000000000000001</c:v>
                </c:pt>
                <c:pt idx="189">
                  <c:v>0.13200000000000001</c:v>
                </c:pt>
                <c:pt idx="190">
                  <c:v>0.13200000000000001</c:v>
                </c:pt>
                <c:pt idx="191">
                  <c:v>0.13600000000000001</c:v>
                </c:pt>
                <c:pt idx="192">
                  <c:v>0.151</c:v>
                </c:pt>
                <c:pt idx="193">
                  <c:v>0.125</c:v>
                </c:pt>
                <c:pt idx="194">
                  <c:v>0.16700000000000001</c:v>
                </c:pt>
                <c:pt idx="195">
                  <c:v>0.185</c:v>
                </c:pt>
                <c:pt idx="196">
                  <c:v>0.189</c:v>
                </c:pt>
                <c:pt idx="197">
                  <c:v>0.182</c:v>
                </c:pt>
                <c:pt idx="198">
                  <c:v>0.17</c:v>
                </c:pt>
                <c:pt idx="199">
                  <c:v>0.17</c:v>
                </c:pt>
                <c:pt idx="200">
                  <c:v>0.20399999999999999</c:v>
                </c:pt>
                <c:pt idx="201">
                  <c:v>0.16300000000000001</c:v>
                </c:pt>
                <c:pt idx="202">
                  <c:v>0.14799999999999999</c:v>
                </c:pt>
                <c:pt idx="203">
                  <c:v>0.16700000000000001</c:v>
                </c:pt>
                <c:pt idx="204">
                  <c:v>0.17799999999999999</c:v>
                </c:pt>
                <c:pt idx="205">
                  <c:v>0.17799999999999999</c:v>
                </c:pt>
                <c:pt idx="206">
                  <c:v>0.193</c:v>
                </c:pt>
                <c:pt idx="207">
                  <c:v>0.17</c:v>
                </c:pt>
                <c:pt idx="208">
                  <c:v>0.17</c:v>
                </c:pt>
                <c:pt idx="209">
                  <c:v>0.182</c:v>
                </c:pt>
                <c:pt idx="210">
                  <c:v>0.16700000000000001</c:v>
                </c:pt>
                <c:pt idx="211">
                  <c:v>0.159</c:v>
                </c:pt>
                <c:pt idx="212">
                  <c:v>0.16700000000000001</c:v>
                </c:pt>
                <c:pt idx="213">
                  <c:v>0.16300000000000001</c:v>
                </c:pt>
                <c:pt idx="214">
                  <c:v>0.159</c:v>
                </c:pt>
                <c:pt idx="215">
                  <c:v>0.155</c:v>
                </c:pt>
                <c:pt idx="216">
                  <c:v>0.14799999999999999</c:v>
                </c:pt>
                <c:pt idx="217">
                  <c:v>0.125</c:v>
                </c:pt>
                <c:pt idx="218">
                  <c:v>0.114</c:v>
                </c:pt>
                <c:pt idx="219">
                  <c:v>0.106</c:v>
                </c:pt>
                <c:pt idx="220">
                  <c:v>7.5999999999999998E-2</c:v>
                </c:pt>
                <c:pt idx="221">
                  <c:v>7.9000000000000001E-2</c:v>
                </c:pt>
                <c:pt idx="222">
                  <c:v>7.5999999999999998E-2</c:v>
                </c:pt>
                <c:pt idx="223">
                  <c:v>8.3000000000000004E-2</c:v>
                </c:pt>
                <c:pt idx="224">
                  <c:v>8.3000000000000004E-2</c:v>
                </c:pt>
                <c:pt idx="225">
                  <c:v>0.10199999999999999</c:v>
                </c:pt>
                <c:pt idx="226">
                  <c:v>9.8000000000000004E-2</c:v>
                </c:pt>
                <c:pt idx="227">
                  <c:v>0.125</c:v>
                </c:pt>
                <c:pt idx="228">
                  <c:v>0.13200000000000001</c:v>
                </c:pt>
                <c:pt idx="229">
                  <c:v>0.14399999999999999</c:v>
                </c:pt>
                <c:pt idx="230">
                  <c:v>0.14000000000000001</c:v>
                </c:pt>
                <c:pt idx="231">
                  <c:v>0.159</c:v>
                </c:pt>
                <c:pt idx="232">
                  <c:v>0.155</c:v>
                </c:pt>
                <c:pt idx="233">
                  <c:v>0.17399999999999999</c:v>
                </c:pt>
                <c:pt idx="234">
                  <c:v>0.185</c:v>
                </c:pt>
                <c:pt idx="235">
                  <c:v>0.17399999999999999</c:v>
                </c:pt>
                <c:pt idx="236">
                  <c:v>0.189</c:v>
                </c:pt>
                <c:pt idx="237">
                  <c:v>0.185</c:v>
                </c:pt>
                <c:pt idx="238">
                  <c:v>0.189</c:v>
                </c:pt>
                <c:pt idx="239">
                  <c:v>0.193</c:v>
                </c:pt>
                <c:pt idx="240">
                  <c:v>0.193</c:v>
                </c:pt>
                <c:pt idx="241">
                  <c:v>0.189</c:v>
                </c:pt>
                <c:pt idx="242">
                  <c:v>0.216</c:v>
                </c:pt>
                <c:pt idx="243">
                  <c:v>0.20399999999999999</c:v>
                </c:pt>
                <c:pt idx="244">
                  <c:v>0.26500000000000001</c:v>
                </c:pt>
                <c:pt idx="245">
                  <c:v>0.58299999999999996</c:v>
                </c:pt>
                <c:pt idx="246">
                  <c:v>0.75700000000000001</c:v>
                </c:pt>
                <c:pt idx="247">
                  <c:v>0.80600000000000005</c:v>
                </c:pt>
                <c:pt idx="248">
                  <c:v>0.85499999999999998</c:v>
                </c:pt>
                <c:pt idx="249">
                  <c:v>0.90500000000000003</c:v>
                </c:pt>
                <c:pt idx="250">
                  <c:v>0.92400000000000004</c:v>
                </c:pt>
                <c:pt idx="251">
                  <c:v>0.90100000000000002</c:v>
                </c:pt>
                <c:pt idx="252">
                  <c:v>0.66600000000000004</c:v>
                </c:pt>
                <c:pt idx="253">
                  <c:v>0.46600000000000003</c:v>
                </c:pt>
                <c:pt idx="254">
                  <c:v>0.39400000000000002</c:v>
                </c:pt>
                <c:pt idx="255">
                  <c:v>0.46600000000000003</c:v>
                </c:pt>
                <c:pt idx="256">
                  <c:v>0.46899999999999997</c:v>
                </c:pt>
                <c:pt idx="257">
                  <c:v>0.46600000000000003</c:v>
                </c:pt>
                <c:pt idx="258">
                  <c:v>0.53700000000000003</c:v>
                </c:pt>
                <c:pt idx="259">
                  <c:v>0.51900000000000002</c:v>
                </c:pt>
                <c:pt idx="260">
                  <c:v>0.60899999999999999</c:v>
                </c:pt>
                <c:pt idx="261">
                  <c:v>0.66200000000000003</c:v>
                </c:pt>
                <c:pt idx="262">
                  <c:v>0.57199999999999995</c:v>
                </c:pt>
                <c:pt idx="263">
                  <c:v>0.53</c:v>
                </c:pt>
                <c:pt idx="264">
                  <c:v>0.625</c:v>
                </c:pt>
                <c:pt idx="265">
                  <c:v>0.61699999999999999</c:v>
                </c:pt>
                <c:pt idx="266">
                  <c:v>0.628</c:v>
                </c:pt>
                <c:pt idx="267">
                  <c:v>0.66600000000000004</c:v>
                </c:pt>
                <c:pt idx="268">
                  <c:v>0.70399999999999996</c:v>
                </c:pt>
                <c:pt idx="269">
                  <c:v>0.73799999999999999</c:v>
                </c:pt>
                <c:pt idx="270">
                  <c:v>0.78400000000000003</c:v>
                </c:pt>
              </c:numCache>
            </c:numRef>
          </c:val>
          <c:smooth val="0"/>
          <c:extLst>
            <c:ext xmlns:c16="http://schemas.microsoft.com/office/drawing/2014/chart" uri="{C3380CC4-5D6E-409C-BE32-E72D297353CC}">
              <c16:uniqueId val="{00000001-CA4C-48BB-A08E-364661944BF0}"/>
            </c:ext>
          </c:extLst>
        </c:ser>
        <c:ser>
          <c:idx val="14"/>
          <c:order val="14"/>
          <c:tx>
            <c:strRef>
              <c:f>Sheet1!$O$1</c:f>
              <c:strCache>
                <c:ptCount val="1"/>
                <c:pt idx="0">
                  <c:v>韓国</c:v>
                </c:pt>
              </c:strCache>
            </c:strRef>
          </c:tx>
          <c:spPr>
            <a:ln w="25400" cap="rnd">
              <a:solidFill>
                <a:srgbClr val="0070C0"/>
              </a:solidFill>
              <a:prstDash val="sysDot"/>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Sheet1!$O$2:$O$272</c:f>
              <c:numCache>
                <c:formatCode>General</c:formatCode>
                <c:ptCount val="2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3.0000000000000001E-3</c:v>
                </c:pt>
                <c:pt idx="21">
                  <c:v>6.0000000000000001E-3</c:v>
                </c:pt>
                <c:pt idx="22">
                  <c:v>1.4E-2</c:v>
                </c:pt>
                <c:pt idx="23">
                  <c:v>0.02</c:v>
                </c:pt>
                <c:pt idx="24">
                  <c:v>2.1999999999999999E-2</c:v>
                </c:pt>
                <c:pt idx="25">
                  <c:v>3.1E-2</c:v>
                </c:pt>
                <c:pt idx="26">
                  <c:v>3.3000000000000002E-2</c:v>
                </c:pt>
                <c:pt idx="27">
                  <c:v>3.3000000000000002E-2</c:v>
                </c:pt>
                <c:pt idx="28">
                  <c:v>3.9E-2</c:v>
                </c:pt>
                <c:pt idx="29">
                  <c:v>3.3000000000000002E-2</c:v>
                </c:pt>
                <c:pt idx="30">
                  <c:v>4.2000000000000003E-2</c:v>
                </c:pt>
                <c:pt idx="31">
                  <c:v>5.6000000000000001E-2</c:v>
                </c:pt>
                <c:pt idx="32">
                  <c:v>5.8999999999999997E-2</c:v>
                </c:pt>
                <c:pt idx="33">
                  <c:v>6.4000000000000001E-2</c:v>
                </c:pt>
                <c:pt idx="34">
                  <c:v>8.1000000000000003E-2</c:v>
                </c:pt>
                <c:pt idx="35">
                  <c:v>7.8E-2</c:v>
                </c:pt>
                <c:pt idx="36">
                  <c:v>9.1999999999999998E-2</c:v>
                </c:pt>
                <c:pt idx="37">
                  <c:v>8.1000000000000003E-2</c:v>
                </c:pt>
                <c:pt idx="38">
                  <c:v>7.1999999999999995E-2</c:v>
                </c:pt>
                <c:pt idx="39">
                  <c:v>7.8E-2</c:v>
                </c:pt>
                <c:pt idx="40">
                  <c:v>8.5999999999999993E-2</c:v>
                </c:pt>
                <c:pt idx="41">
                  <c:v>7.0000000000000007E-2</c:v>
                </c:pt>
                <c:pt idx="42">
                  <c:v>7.8E-2</c:v>
                </c:pt>
                <c:pt idx="43">
                  <c:v>7.0000000000000007E-2</c:v>
                </c:pt>
                <c:pt idx="44">
                  <c:v>6.7000000000000004E-2</c:v>
                </c:pt>
                <c:pt idx="45">
                  <c:v>7.4999999999999997E-2</c:v>
                </c:pt>
                <c:pt idx="46">
                  <c:v>7.1999999999999995E-2</c:v>
                </c:pt>
                <c:pt idx="47">
                  <c:v>7.0000000000000007E-2</c:v>
                </c:pt>
                <c:pt idx="48">
                  <c:v>9.1999999999999998E-2</c:v>
                </c:pt>
                <c:pt idx="49">
                  <c:v>8.5999999999999993E-2</c:v>
                </c:pt>
                <c:pt idx="50">
                  <c:v>8.1000000000000003E-2</c:v>
                </c:pt>
                <c:pt idx="51">
                  <c:v>0.106</c:v>
                </c:pt>
                <c:pt idx="52">
                  <c:v>0.109</c:v>
                </c:pt>
                <c:pt idx="53">
                  <c:v>0.111</c:v>
                </c:pt>
                <c:pt idx="54">
                  <c:v>0.111</c:v>
                </c:pt>
                <c:pt idx="55">
                  <c:v>0.109</c:v>
                </c:pt>
                <c:pt idx="56">
                  <c:v>0.114</c:v>
                </c:pt>
                <c:pt idx="57">
                  <c:v>0.13400000000000001</c:v>
                </c:pt>
                <c:pt idx="58">
                  <c:v>0.125</c:v>
                </c:pt>
                <c:pt idx="59">
                  <c:v>0.12</c:v>
                </c:pt>
                <c:pt idx="60">
                  <c:v>0.10299999999999999</c:v>
                </c:pt>
                <c:pt idx="61">
                  <c:v>0.106</c:v>
                </c:pt>
                <c:pt idx="62">
                  <c:v>9.8000000000000004E-2</c:v>
                </c:pt>
                <c:pt idx="63">
                  <c:v>9.1999999999999998E-2</c:v>
                </c:pt>
                <c:pt idx="64">
                  <c:v>8.5999999999999993E-2</c:v>
                </c:pt>
                <c:pt idx="65">
                  <c:v>7.8E-2</c:v>
                </c:pt>
                <c:pt idx="66">
                  <c:v>8.1000000000000003E-2</c:v>
                </c:pt>
                <c:pt idx="67">
                  <c:v>0.10299999999999999</c:v>
                </c:pt>
                <c:pt idx="68">
                  <c:v>9.8000000000000004E-2</c:v>
                </c:pt>
                <c:pt idx="69">
                  <c:v>9.5000000000000001E-2</c:v>
                </c:pt>
                <c:pt idx="70">
                  <c:v>8.5999999999999993E-2</c:v>
                </c:pt>
                <c:pt idx="71">
                  <c:v>8.5999999999999993E-2</c:v>
                </c:pt>
                <c:pt idx="72">
                  <c:v>8.5999999999999993E-2</c:v>
                </c:pt>
                <c:pt idx="73">
                  <c:v>8.4000000000000005E-2</c:v>
                </c:pt>
                <c:pt idx="74">
                  <c:v>7.0000000000000007E-2</c:v>
                </c:pt>
                <c:pt idx="75">
                  <c:v>7.0000000000000007E-2</c:v>
                </c:pt>
                <c:pt idx="76">
                  <c:v>6.0999999999999999E-2</c:v>
                </c:pt>
                <c:pt idx="77">
                  <c:v>6.7000000000000004E-2</c:v>
                </c:pt>
                <c:pt idx="78">
                  <c:v>5.6000000000000001E-2</c:v>
                </c:pt>
                <c:pt idx="79">
                  <c:v>5.2999999999999999E-2</c:v>
                </c:pt>
                <c:pt idx="80">
                  <c:v>4.2000000000000003E-2</c:v>
                </c:pt>
                <c:pt idx="81">
                  <c:v>3.5999999999999997E-2</c:v>
                </c:pt>
                <c:pt idx="82">
                  <c:v>3.1E-2</c:v>
                </c:pt>
                <c:pt idx="83">
                  <c:v>2.8000000000000001E-2</c:v>
                </c:pt>
                <c:pt idx="84">
                  <c:v>2.1999999999999999E-2</c:v>
                </c:pt>
                <c:pt idx="85">
                  <c:v>2.1999999999999999E-2</c:v>
                </c:pt>
                <c:pt idx="86">
                  <c:v>0.02</c:v>
                </c:pt>
                <c:pt idx="87">
                  <c:v>0.02</c:v>
                </c:pt>
                <c:pt idx="88">
                  <c:v>2.1999999999999999E-2</c:v>
                </c:pt>
                <c:pt idx="89">
                  <c:v>0.02</c:v>
                </c:pt>
                <c:pt idx="90">
                  <c:v>2.1999999999999999E-2</c:v>
                </c:pt>
                <c:pt idx="91">
                  <c:v>2.8000000000000001E-2</c:v>
                </c:pt>
                <c:pt idx="92">
                  <c:v>2.1999999999999999E-2</c:v>
                </c:pt>
                <c:pt idx="93">
                  <c:v>2.5000000000000001E-2</c:v>
                </c:pt>
                <c:pt idx="94">
                  <c:v>2.8000000000000001E-2</c:v>
                </c:pt>
                <c:pt idx="95">
                  <c:v>2.5000000000000001E-2</c:v>
                </c:pt>
                <c:pt idx="96">
                  <c:v>2.5000000000000001E-2</c:v>
                </c:pt>
                <c:pt idx="97">
                  <c:v>2.1999999999999999E-2</c:v>
                </c:pt>
                <c:pt idx="98">
                  <c:v>1.7000000000000001E-2</c:v>
                </c:pt>
                <c:pt idx="99">
                  <c:v>1.7000000000000001E-2</c:v>
                </c:pt>
                <c:pt idx="100">
                  <c:v>1.0999999999999999E-2</c:v>
                </c:pt>
                <c:pt idx="101">
                  <c:v>1.0999999999999999E-2</c:v>
                </c:pt>
                <c:pt idx="102">
                  <c:v>1.0999999999999999E-2</c:v>
                </c:pt>
                <c:pt idx="103">
                  <c:v>1.0999999999999999E-2</c:v>
                </c:pt>
                <c:pt idx="104">
                  <c:v>1.0999999999999999E-2</c:v>
                </c:pt>
                <c:pt idx="105">
                  <c:v>1.7000000000000001E-2</c:v>
                </c:pt>
                <c:pt idx="106">
                  <c:v>1.7000000000000001E-2</c:v>
                </c:pt>
                <c:pt idx="107">
                  <c:v>0.02</c:v>
                </c:pt>
                <c:pt idx="108">
                  <c:v>1.4E-2</c:v>
                </c:pt>
                <c:pt idx="109">
                  <c:v>1.0999999999999999E-2</c:v>
                </c:pt>
                <c:pt idx="110">
                  <c:v>1.0999999999999999E-2</c:v>
                </c:pt>
                <c:pt idx="111">
                  <c:v>1.0999999999999999E-2</c:v>
                </c:pt>
                <c:pt idx="112">
                  <c:v>1.0999999999999999E-2</c:v>
                </c:pt>
                <c:pt idx="113">
                  <c:v>1.0999999999999999E-2</c:v>
                </c:pt>
                <c:pt idx="114">
                  <c:v>1.0999999999999999E-2</c:v>
                </c:pt>
                <c:pt idx="115">
                  <c:v>1.7000000000000001E-2</c:v>
                </c:pt>
                <c:pt idx="116">
                  <c:v>1.7000000000000001E-2</c:v>
                </c:pt>
                <c:pt idx="117">
                  <c:v>1.4E-2</c:v>
                </c:pt>
                <c:pt idx="118">
                  <c:v>1.4E-2</c:v>
                </c:pt>
                <c:pt idx="119">
                  <c:v>8.0000000000000002E-3</c:v>
                </c:pt>
                <c:pt idx="120">
                  <c:v>1.0999999999999999E-2</c:v>
                </c:pt>
                <c:pt idx="121">
                  <c:v>1.0999999999999999E-2</c:v>
                </c:pt>
                <c:pt idx="122">
                  <c:v>8.0000000000000002E-3</c:v>
                </c:pt>
                <c:pt idx="123">
                  <c:v>1.0999999999999999E-2</c:v>
                </c:pt>
                <c:pt idx="124">
                  <c:v>1.0999999999999999E-2</c:v>
                </c:pt>
                <c:pt idx="125">
                  <c:v>1.0999999999999999E-2</c:v>
                </c:pt>
                <c:pt idx="126">
                  <c:v>1.0999999999999999E-2</c:v>
                </c:pt>
                <c:pt idx="127">
                  <c:v>8.0000000000000002E-3</c:v>
                </c:pt>
                <c:pt idx="128">
                  <c:v>6.0000000000000001E-3</c:v>
                </c:pt>
                <c:pt idx="129">
                  <c:v>6.0000000000000001E-3</c:v>
                </c:pt>
                <c:pt idx="130">
                  <c:v>8.0000000000000002E-3</c:v>
                </c:pt>
                <c:pt idx="131">
                  <c:v>8.0000000000000002E-3</c:v>
                </c:pt>
                <c:pt idx="132">
                  <c:v>1.0999999999999999E-2</c:v>
                </c:pt>
                <c:pt idx="133">
                  <c:v>1.0999999999999999E-2</c:v>
                </c:pt>
                <c:pt idx="134">
                  <c:v>1.0999999999999999E-2</c:v>
                </c:pt>
                <c:pt idx="135">
                  <c:v>1.0999999999999999E-2</c:v>
                </c:pt>
                <c:pt idx="136">
                  <c:v>1.0999999999999999E-2</c:v>
                </c:pt>
                <c:pt idx="137">
                  <c:v>8.0000000000000002E-3</c:v>
                </c:pt>
                <c:pt idx="138">
                  <c:v>1.0999999999999999E-2</c:v>
                </c:pt>
                <c:pt idx="139">
                  <c:v>8.0000000000000002E-3</c:v>
                </c:pt>
                <c:pt idx="140">
                  <c:v>8.0000000000000002E-3</c:v>
                </c:pt>
                <c:pt idx="141">
                  <c:v>8.0000000000000002E-3</c:v>
                </c:pt>
                <c:pt idx="142">
                  <c:v>8.0000000000000002E-3</c:v>
                </c:pt>
                <c:pt idx="143">
                  <c:v>8.0000000000000002E-3</c:v>
                </c:pt>
                <c:pt idx="144">
                  <c:v>6.0000000000000001E-3</c:v>
                </c:pt>
                <c:pt idx="145">
                  <c:v>6.0000000000000001E-3</c:v>
                </c:pt>
                <c:pt idx="146">
                  <c:v>6.0000000000000001E-3</c:v>
                </c:pt>
                <c:pt idx="147">
                  <c:v>6.0000000000000001E-3</c:v>
                </c:pt>
                <c:pt idx="148">
                  <c:v>6.0000000000000001E-3</c:v>
                </c:pt>
                <c:pt idx="149">
                  <c:v>6.0000000000000001E-3</c:v>
                </c:pt>
                <c:pt idx="150">
                  <c:v>3.0000000000000001E-3</c:v>
                </c:pt>
                <c:pt idx="151">
                  <c:v>3.0000000000000001E-3</c:v>
                </c:pt>
                <c:pt idx="152">
                  <c:v>0</c:v>
                </c:pt>
                <c:pt idx="153">
                  <c:v>0</c:v>
                </c:pt>
                <c:pt idx="154">
                  <c:v>3.0000000000000001E-3</c:v>
                </c:pt>
                <c:pt idx="155">
                  <c:v>3.0000000000000001E-3</c:v>
                </c:pt>
                <c:pt idx="156">
                  <c:v>3.0000000000000001E-3</c:v>
                </c:pt>
                <c:pt idx="157">
                  <c:v>8.0000000000000002E-3</c:v>
                </c:pt>
                <c:pt idx="158">
                  <c:v>8.0000000000000002E-3</c:v>
                </c:pt>
                <c:pt idx="159">
                  <c:v>1.4E-2</c:v>
                </c:pt>
                <c:pt idx="160">
                  <c:v>1.7000000000000001E-2</c:v>
                </c:pt>
                <c:pt idx="161">
                  <c:v>1.4E-2</c:v>
                </c:pt>
                <c:pt idx="162">
                  <c:v>1.7000000000000001E-2</c:v>
                </c:pt>
                <c:pt idx="163">
                  <c:v>1.7000000000000001E-2</c:v>
                </c:pt>
                <c:pt idx="164">
                  <c:v>1.0999999999999999E-2</c:v>
                </c:pt>
                <c:pt idx="165">
                  <c:v>1.0999999999999999E-2</c:v>
                </c:pt>
                <c:pt idx="166">
                  <c:v>1.0999999999999999E-2</c:v>
                </c:pt>
                <c:pt idx="167">
                  <c:v>1.4E-2</c:v>
                </c:pt>
                <c:pt idx="168">
                  <c:v>1.7000000000000001E-2</c:v>
                </c:pt>
                <c:pt idx="169">
                  <c:v>1.7000000000000001E-2</c:v>
                </c:pt>
                <c:pt idx="170">
                  <c:v>0.02</c:v>
                </c:pt>
                <c:pt idx="171">
                  <c:v>0.02</c:v>
                </c:pt>
                <c:pt idx="172">
                  <c:v>2.1999999999999999E-2</c:v>
                </c:pt>
                <c:pt idx="173">
                  <c:v>1.7000000000000001E-2</c:v>
                </c:pt>
                <c:pt idx="174">
                  <c:v>1.4E-2</c:v>
                </c:pt>
                <c:pt idx="175">
                  <c:v>1.0999999999999999E-2</c:v>
                </c:pt>
                <c:pt idx="176">
                  <c:v>8.0000000000000002E-3</c:v>
                </c:pt>
                <c:pt idx="177">
                  <c:v>8.0000000000000002E-3</c:v>
                </c:pt>
                <c:pt idx="178">
                  <c:v>1.0999999999999999E-2</c:v>
                </c:pt>
                <c:pt idx="179">
                  <c:v>8.0000000000000002E-3</c:v>
                </c:pt>
                <c:pt idx="180">
                  <c:v>8.0000000000000002E-3</c:v>
                </c:pt>
                <c:pt idx="181">
                  <c:v>8.0000000000000002E-3</c:v>
                </c:pt>
                <c:pt idx="182">
                  <c:v>8.0000000000000002E-3</c:v>
                </c:pt>
                <c:pt idx="183">
                  <c:v>8.0000000000000002E-3</c:v>
                </c:pt>
                <c:pt idx="184">
                  <c:v>6.0000000000000001E-3</c:v>
                </c:pt>
                <c:pt idx="185">
                  <c:v>3.0000000000000001E-3</c:v>
                </c:pt>
                <c:pt idx="186">
                  <c:v>6.0000000000000001E-3</c:v>
                </c:pt>
                <c:pt idx="187">
                  <c:v>6.0000000000000001E-3</c:v>
                </c:pt>
                <c:pt idx="188">
                  <c:v>6.0000000000000001E-3</c:v>
                </c:pt>
                <c:pt idx="189">
                  <c:v>8.0000000000000002E-3</c:v>
                </c:pt>
                <c:pt idx="190">
                  <c:v>1.0999999999999999E-2</c:v>
                </c:pt>
                <c:pt idx="191">
                  <c:v>1.0999999999999999E-2</c:v>
                </c:pt>
                <c:pt idx="192">
                  <c:v>1.0999999999999999E-2</c:v>
                </c:pt>
                <c:pt idx="193">
                  <c:v>8.0000000000000002E-3</c:v>
                </c:pt>
                <c:pt idx="194">
                  <c:v>8.0000000000000002E-3</c:v>
                </c:pt>
                <c:pt idx="195">
                  <c:v>6.0000000000000001E-3</c:v>
                </c:pt>
                <c:pt idx="196">
                  <c:v>3.0000000000000001E-3</c:v>
                </c:pt>
                <c:pt idx="197">
                  <c:v>0</c:v>
                </c:pt>
                <c:pt idx="198">
                  <c:v>0</c:v>
                </c:pt>
                <c:pt idx="199">
                  <c:v>3.0000000000000001E-3</c:v>
                </c:pt>
                <c:pt idx="200">
                  <c:v>3.0000000000000001E-3</c:v>
                </c:pt>
                <c:pt idx="201">
                  <c:v>6.0000000000000001E-3</c:v>
                </c:pt>
                <c:pt idx="202">
                  <c:v>1.0999999999999999E-2</c:v>
                </c:pt>
                <c:pt idx="203">
                  <c:v>1.0999999999999999E-2</c:v>
                </c:pt>
                <c:pt idx="204">
                  <c:v>1.0999999999999999E-2</c:v>
                </c:pt>
                <c:pt idx="205">
                  <c:v>1.0999999999999999E-2</c:v>
                </c:pt>
                <c:pt idx="206">
                  <c:v>1.0999999999999999E-2</c:v>
                </c:pt>
                <c:pt idx="207">
                  <c:v>1.7000000000000001E-2</c:v>
                </c:pt>
                <c:pt idx="208">
                  <c:v>1.7000000000000001E-2</c:v>
                </c:pt>
                <c:pt idx="209">
                  <c:v>0.02</c:v>
                </c:pt>
                <c:pt idx="210">
                  <c:v>3.3000000000000002E-2</c:v>
                </c:pt>
                <c:pt idx="211">
                  <c:v>3.9E-2</c:v>
                </c:pt>
                <c:pt idx="212">
                  <c:v>4.2000000000000003E-2</c:v>
                </c:pt>
                <c:pt idx="213">
                  <c:v>3.9E-2</c:v>
                </c:pt>
                <c:pt idx="214">
                  <c:v>3.9E-2</c:v>
                </c:pt>
                <c:pt idx="215">
                  <c:v>4.4999999999999998E-2</c:v>
                </c:pt>
                <c:pt idx="216">
                  <c:v>4.2000000000000003E-2</c:v>
                </c:pt>
                <c:pt idx="217">
                  <c:v>2.8000000000000001E-2</c:v>
                </c:pt>
                <c:pt idx="218">
                  <c:v>3.1E-2</c:v>
                </c:pt>
                <c:pt idx="219">
                  <c:v>3.3000000000000002E-2</c:v>
                </c:pt>
                <c:pt idx="220">
                  <c:v>4.7E-2</c:v>
                </c:pt>
                <c:pt idx="221">
                  <c:v>0.05</c:v>
                </c:pt>
                <c:pt idx="222">
                  <c:v>4.7E-2</c:v>
                </c:pt>
                <c:pt idx="223">
                  <c:v>5.2999999999999999E-2</c:v>
                </c:pt>
                <c:pt idx="224">
                  <c:v>6.7000000000000004E-2</c:v>
                </c:pt>
                <c:pt idx="225">
                  <c:v>6.7000000000000004E-2</c:v>
                </c:pt>
                <c:pt idx="226">
                  <c:v>7.4999999999999997E-2</c:v>
                </c:pt>
                <c:pt idx="227">
                  <c:v>7.1999999999999995E-2</c:v>
                </c:pt>
                <c:pt idx="228">
                  <c:v>6.4000000000000001E-2</c:v>
                </c:pt>
                <c:pt idx="229">
                  <c:v>7.1999999999999995E-2</c:v>
                </c:pt>
                <c:pt idx="230">
                  <c:v>7.4999999999999997E-2</c:v>
                </c:pt>
                <c:pt idx="231">
                  <c:v>6.4000000000000001E-2</c:v>
                </c:pt>
                <c:pt idx="232">
                  <c:v>7.0000000000000007E-2</c:v>
                </c:pt>
                <c:pt idx="233">
                  <c:v>6.0999999999999999E-2</c:v>
                </c:pt>
                <c:pt idx="234">
                  <c:v>5.8999999999999997E-2</c:v>
                </c:pt>
                <c:pt idx="235">
                  <c:v>5.8999999999999997E-2</c:v>
                </c:pt>
                <c:pt idx="236">
                  <c:v>5.8999999999999997E-2</c:v>
                </c:pt>
                <c:pt idx="237">
                  <c:v>0.05</c:v>
                </c:pt>
                <c:pt idx="238">
                  <c:v>5.8999999999999997E-2</c:v>
                </c:pt>
                <c:pt idx="239">
                  <c:v>0.05</c:v>
                </c:pt>
                <c:pt idx="240">
                  <c:v>5.8999999999999997E-2</c:v>
                </c:pt>
                <c:pt idx="241">
                  <c:v>5.2999999999999999E-2</c:v>
                </c:pt>
                <c:pt idx="242">
                  <c:v>7.0000000000000007E-2</c:v>
                </c:pt>
                <c:pt idx="243">
                  <c:v>5.6000000000000001E-2</c:v>
                </c:pt>
                <c:pt idx="244">
                  <c:v>5.8999999999999997E-2</c:v>
                </c:pt>
                <c:pt idx="245">
                  <c:v>5.8999999999999997E-2</c:v>
                </c:pt>
                <c:pt idx="246">
                  <c:v>5.6000000000000001E-2</c:v>
                </c:pt>
                <c:pt idx="247">
                  <c:v>4.4999999999999998E-2</c:v>
                </c:pt>
                <c:pt idx="248">
                  <c:v>4.2000000000000003E-2</c:v>
                </c:pt>
                <c:pt idx="249">
                  <c:v>3.3000000000000002E-2</c:v>
                </c:pt>
                <c:pt idx="250">
                  <c:v>3.9E-2</c:v>
                </c:pt>
                <c:pt idx="251">
                  <c:v>3.3000000000000002E-2</c:v>
                </c:pt>
                <c:pt idx="252">
                  <c:v>2.8000000000000001E-2</c:v>
                </c:pt>
                <c:pt idx="253">
                  <c:v>3.1E-2</c:v>
                </c:pt>
                <c:pt idx="254">
                  <c:v>3.1E-2</c:v>
                </c:pt>
                <c:pt idx="255">
                  <c:v>3.3000000000000002E-2</c:v>
                </c:pt>
                <c:pt idx="256">
                  <c:v>3.5999999999999997E-2</c:v>
                </c:pt>
                <c:pt idx="257">
                  <c:v>3.3000000000000002E-2</c:v>
                </c:pt>
                <c:pt idx="258">
                  <c:v>3.5999999999999997E-2</c:v>
                </c:pt>
                <c:pt idx="259">
                  <c:v>3.5999999999999997E-2</c:v>
                </c:pt>
                <c:pt idx="260">
                  <c:v>3.3000000000000002E-2</c:v>
                </c:pt>
                <c:pt idx="261">
                  <c:v>3.1E-2</c:v>
                </c:pt>
                <c:pt idx="262">
                  <c:v>3.5999999999999997E-2</c:v>
                </c:pt>
                <c:pt idx="263">
                  <c:v>3.3000000000000002E-2</c:v>
                </c:pt>
                <c:pt idx="264">
                  <c:v>3.9E-2</c:v>
                </c:pt>
                <c:pt idx="265">
                  <c:v>3.9E-2</c:v>
                </c:pt>
                <c:pt idx="266">
                  <c:v>3.9E-2</c:v>
                </c:pt>
                <c:pt idx="267">
                  <c:v>3.5999999999999997E-2</c:v>
                </c:pt>
                <c:pt idx="268">
                  <c:v>3.5999999999999997E-2</c:v>
                </c:pt>
                <c:pt idx="269">
                  <c:v>3.5999999999999997E-2</c:v>
                </c:pt>
                <c:pt idx="270">
                  <c:v>3.1E-2</c:v>
                </c:pt>
              </c:numCache>
            </c:numRef>
          </c:val>
          <c:smooth val="0"/>
          <c:extLst>
            <c:ext xmlns:c16="http://schemas.microsoft.com/office/drawing/2014/chart" uri="{C3380CC4-5D6E-409C-BE32-E72D297353CC}">
              <c16:uniqueId val="{00000004-CA4C-48BB-A08E-364661944BF0}"/>
            </c:ext>
          </c:extLst>
        </c:ser>
        <c:dLbls>
          <c:showLegendKey val="0"/>
          <c:showVal val="0"/>
          <c:showCatName val="0"/>
          <c:showSerName val="0"/>
          <c:showPercent val="0"/>
          <c:showBubbleSize val="0"/>
        </c:dLbls>
        <c:smooth val="0"/>
        <c:axId val="1286863695"/>
        <c:axId val="1384858175"/>
        <c:extLst>
          <c:ext xmlns:c15="http://schemas.microsoft.com/office/drawing/2012/chart" uri="{02D57815-91ED-43cb-92C2-25804820EDAC}">
            <c15:filteredLineSeries>
              <c15:ser>
                <c:idx val="12"/>
                <c:order val="12"/>
                <c:tx>
                  <c:strRef>
                    <c:extLst>
                      <c:ext uri="{02D57815-91ED-43cb-92C2-25804820EDAC}">
                        <c15:formulaRef>
                          <c15:sqref>Sheet1!$M$1</c15:sqref>
                        </c15:formulaRef>
                      </c:ext>
                    </c:extLst>
                    <c:strCache>
                      <c:ptCount val="1"/>
                      <c:pt idx="0">
                        <c:v>スウェーデン</c:v>
                      </c:pt>
                    </c:strCache>
                  </c:strRef>
                </c:tx>
                <c:spPr>
                  <a:ln w="28575" cap="rnd">
                    <a:solidFill>
                      <a:schemeClr val="accent1">
                        <a:lumMod val="80000"/>
                        <a:lumOff val="20000"/>
                      </a:schemeClr>
                    </a:solidFill>
                    <a:round/>
                  </a:ln>
                  <a:effectLst/>
                </c:spPr>
                <c:marker>
                  <c:symbol val="none"/>
                </c:marker>
                <c:cat>
                  <c:numRef>
                    <c:extLst>
                      <c:ext uri="{02D57815-91ED-43cb-92C2-25804820EDAC}">
                        <c15:formulaRef>
                          <c15:sqref>Sheet1!$T$2:$T$272</c15:sqref>
                        </c15:formulaRef>
                      </c:ext>
                    </c:extLst>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extLst>
                      <c:ext uri="{02D57815-91ED-43cb-92C2-25804820EDAC}">
                        <c15:formulaRef>
                          <c15:sqref>Sheet1!$M$2:$M$271</c15:sqref>
                        </c15:formulaRef>
                      </c:ext>
                    </c:extLst>
                    <c:numCache>
                      <c:formatCode>General</c:formatCode>
                      <c:ptCount val="27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0.113</c:v>
                      </c:pt>
                      <c:pt idx="41">
                        <c:v>0.113</c:v>
                      </c:pt>
                      <c:pt idx="42">
                        <c:v>0.127</c:v>
                      </c:pt>
                      <c:pt idx="43">
                        <c:v>0.14099999999999999</c:v>
                      </c:pt>
                      <c:pt idx="44">
                        <c:v>0.17</c:v>
                      </c:pt>
                      <c:pt idx="45">
                        <c:v>0.19800000000000001</c:v>
                      </c:pt>
                      <c:pt idx="46">
                        <c:v>0.21199999999999999</c:v>
                      </c:pt>
                      <c:pt idx="47">
                        <c:v>0.184</c:v>
                      </c:pt>
                      <c:pt idx="48">
                        <c:v>0.28299999999999997</c:v>
                      </c:pt>
                      <c:pt idx="49">
                        <c:v>0.39600000000000002</c:v>
                      </c:pt>
                      <c:pt idx="50">
                        <c:v>0.495</c:v>
                      </c:pt>
                      <c:pt idx="51">
                        <c:v>0.622</c:v>
                      </c:pt>
                      <c:pt idx="52">
                        <c:v>0.75</c:v>
                      </c:pt>
                      <c:pt idx="53">
                        <c:v>1.0329999999999999</c:v>
                      </c:pt>
                      <c:pt idx="54">
                        <c:v>1.2589999999999999</c:v>
                      </c:pt>
                      <c:pt idx="55">
                        <c:v>1.5980000000000001</c:v>
                      </c:pt>
                      <c:pt idx="56">
                        <c:v>1.9239999999999999</c:v>
                      </c:pt>
                      <c:pt idx="57">
                        <c:v>2.306</c:v>
                      </c:pt>
                      <c:pt idx="58">
                        <c:v>2.6880000000000002</c:v>
                      </c:pt>
                      <c:pt idx="59">
                        <c:v>3.169</c:v>
                      </c:pt>
                      <c:pt idx="60">
                        <c:v>3.55</c:v>
                      </c:pt>
                      <c:pt idx="61">
                        <c:v>3.9889999999999999</c:v>
                      </c:pt>
                      <c:pt idx="62">
                        <c:v>4.5410000000000004</c:v>
                      </c:pt>
                      <c:pt idx="63">
                        <c:v>5.22</c:v>
                      </c:pt>
                      <c:pt idx="64">
                        <c:v>5.7149999999999999</c:v>
                      </c:pt>
                      <c:pt idx="65">
                        <c:v>6.38</c:v>
                      </c:pt>
                      <c:pt idx="66">
                        <c:v>7.016</c:v>
                      </c:pt>
                      <c:pt idx="67">
                        <c:v>7.5250000000000004</c:v>
                      </c:pt>
                      <c:pt idx="68">
                        <c:v>8.4019999999999992</c:v>
                      </c:pt>
                      <c:pt idx="69">
                        <c:v>8.6289999999999996</c:v>
                      </c:pt>
                      <c:pt idx="70">
                        <c:v>8.77</c:v>
                      </c:pt>
                      <c:pt idx="71">
                        <c:v>9.2230000000000008</c:v>
                      </c:pt>
                      <c:pt idx="72">
                        <c:v>9.3919999999999995</c:v>
                      </c:pt>
                      <c:pt idx="73">
                        <c:v>9.3079999999999998</c:v>
                      </c:pt>
                      <c:pt idx="74">
                        <c:v>9.4209999999999994</c:v>
                      </c:pt>
                      <c:pt idx="75">
                        <c:v>9.4209999999999994</c:v>
                      </c:pt>
                      <c:pt idx="76">
                        <c:v>9.7739999999999991</c:v>
                      </c:pt>
                      <c:pt idx="77">
                        <c:v>9.6750000000000007</c:v>
                      </c:pt>
                      <c:pt idx="78">
                        <c:v>9.4489999999999998</c:v>
                      </c:pt>
                      <c:pt idx="79">
                        <c:v>9.3079999999999998</c:v>
                      </c:pt>
                      <c:pt idx="80">
                        <c:v>9.3219999999999992</c:v>
                      </c:pt>
                      <c:pt idx="81">
                        <c:v>8.8970000000000002</c:v>
                      </c:pt>
                      <c:pt idx="82">
                        <c:v>8.36</c:v>
                      </c:pt>
                      <c:pt idx="83">
                        <c:v>8.0060000000000002</c:v>
                      </c:pt>
                      <c:pt idx="84">
                        <c:v>8.0909999999999993</c:v>
                      </c:pt>
                      <c:pt idx="85">
                        <c:v>7.907</c:v>
                      </c:pt>
                      <c:pt idx="86">
                        <c:v>7.7229999999999999</c:v>
                      </c:pt>
                      <c:pt idx="87">
                        <c:v>7.5679999999999996</c:v>
                      </c:pt>
                      <c:pt idx="88">
                        <c:v>7.8650000000000002</c:v>
                      </c:pt>
                      <c:pt idx="89">
                        <c:v>7.95</c:v>
                      </c:pt>
                      <c:pt idx="90">
                        <c:v>7.8360000000000003</c:v>
                      </c:pt>
                      <c:pt idx="91">
                        <c:v>7.681</c:v>
                      </c:pt>
                      <c:pt idx="92">
                        <c:v>7.681</c:v>
                      </c:pt>
                      <c:pt idx="93">
                        <c:v>7.6950000000000003</c:v>
                      </c:pt>
                      <c:pt idx="94">
                        <c:v>7.8360000000000003</c:v>
                      </c:pt>
                      <c:pt idx="95">
                        <c:v>7.681</c:v>
                      </c:pt>
                      <c:pt idx="96">
                        <c:v>7.5389999999999997</c:v>
                      </c:pt>
                      <c:pt idx="97">
                        <c:v>7.5679999999999996</c:v>
                      </c:pt>
                      <c:pt idx="98">
                        <c:v>7.3129999999999997</c:v>
                      </c:pt>
                      <c:pt idx="99">
                        <c:v>7.242</c:v>
                      </c:pt>
                      <c:pt idx="100">
                        <c:v>7.2140000000000004</c:v>
                      </c:pt>
                      <c:pt idx="101">
                        <c:v>6.9450000000000003</c:v>
                      </c:pt>
                      <c:pt idx="102">
                        <c:v>6.79</c:v>
                      </c:pt>
                      <c:pt idx="103">
                        <c:v>6.4640000000000004</c:v>
                      </c:pt>
                      <c:pt idx="104">
                        <c:v>5.9829999999999997</c:v>
                      </c:pt>
                      <c:pt idx="105">
                        <c:v>5.9550000000000001</c:v>
                      </c:pt>
                      <c:pt idx="106">
                        <c:v>5.6580000000000004</c:v>
                      </c:pt>
                      <c:pt idx="107">
                        <c:v>5.375</c:v>
                      </c:pt>
                      <c:pt idx="108">
                        <c:v>5.29</c:v>
                      </c:pt>
                      <c:pt idx="109">
                        <c:v>5.0069999999999997</c:v>
                      </c:pt>
                      <c:pt idx="110">
                        <c:v>5.0359999999999996</c:v>
                      </c:pt>
                      <c:pt idx="111">
                        <c:v>5.149</c:v>
                      </c:pt>
                      <c:pt idx="112">
                        <c:v>5.1210000000000004</c:v>
                      </c:pt>
                      <c:pt idx="113">
                        <c:v>5.234</c:v>
                      </c:pt>
                      <c:pt idx="114">
                        <c:v>5.1059999999999999</c:v>
                      </c:pt>
                      <c:pt idx="115">
                        <c:v>4.8659999999999997</c:v>
                      </c:pt>
                      <c:pt idx="116">
                        <c:v>4.6820000000000004</c:v>
                      </c:pt>
                      <c:pt idx="117">
                        <c:v>4.484</c:v>
                      </c:pt>
                      <c:pt idx="118">
                        <c:v>4.2859999999999996</c:v>
                      </c:pt>
                      <c:pt idx="119">
                        <c:v>4.0739999999999998</c:v>
                      </c:pt>
                      <c:pt idx="120">
                        <c:v>3.8479999999999999</c:v>
                      </c:pt>
                      <c:pt idx="121">
                        <c:v>3.8759999999999999</c:v>
                      </c:pt>
                      <c:pt idx="122">
                        <c:v>3.8330000000000002</c:v>
                      </c:pt>
                      <c:pt idx="123">
                        <c:v>3.9470000000000001</c:v>
                      </c:pt>
                      <c:pt idx="124">
                        <c:v>3.8050000000000002</c:v>
                      </c:pt>
                      <c:pt idx="125">
                        <c:v>3.8479999999999999</c:v>
                      </c:pt>
                      <c:pt idx="126">
                        <c:v>3.7909999999999999</c:v>
                      </c:pt>
                      <c:pt idx="127">
                        <c:v>3.649</c:v>
                      </c:pt>
                      <c:pt idx="128">
                        <c:v>3.4660000000000002</c:v>
                      </c:pt>
                      <c:pt idx="129">
                        <c:v>3.4510000000000001</c:v>
                      </c:pt>
                      <c:pt idx="130">
                        <c:v>3.4089999999999998</c:v>
                      </c:pt>
                      <c:pt idx="131">
                        <c:v>3.5790000000000002</c:v>
                      </c:pt>
                      <c:pt idx="132">
                        <c:v>3.4660000000000002</c:v>
                      </c:pt>
                      <c:pt idx="133">
                        <c:v>3.3519999999999999</c:v>
                      </c:pt>
                      <c:pt idx="134">
                        <c:v>3.4089999999999998</c:v>
                      </c:pt>
                      <c:pt idx="135">
                        <c:v>3.3239999999999998</c:v>
                      </c:pt>
                      <c:pt idx="136">
                        <c:v>3.2109999999999999</c:v>
                      </c:pt>
                      <c:pt idx="137">
                        <c:v>3.14</c:v>
                      </c:pt>
                      <c:pt idx="138">
                        <c:v>3.0270000000000001</c:v>
                      </c:pt>
                      <c:pt idx="139">
                        <c:v>2.9420000000000002</c:v>
                      </c:pt>
                      <c:pt idx="140">
                        <c:v>2.956</c:v>
                      </c:pt>
                      <c:pt idx="141">
                        <c:v>2.9</c:v>
                      </c:pt>
                      <c:pt idx="142">
                        <c:v>2.8290000000000002</c:v>
                      </c:pt>
                      <c:pt idx="143">
                        <c:v>2.6880000000000002</c:v>
                      </c:pt>
                      <c:pt idx="144">
                        <c:v>2.645</c:v>
                      </c:pt>
                      <c:pt idx="145">
                        <c:v>2.504</c:v>
                      </c:pt>
                      <c:pt idx="146">
                        <c:v>2.419</c:v>
                      </c:pt>
                      <c:pt idx="147">
                        <c:v>2.15</c:v>
                      </c:pt>
                      <c:pt idx="148">
                        <c:v>1.9379999999999999</c:v>
                      </c:pt>
                      <c:pt idx="149">
                        <c:v>1.952</c:v>
                      </c:pt>
                      <c:pt idx="150">
                        <c:v>1.895</c:v>
                      </c:pt>
                      <c:pt idx="151">
                        <c:v>1.825</c:v>
                      </c:pt>
                      <c:pt idx="152">
                        <c:v>1.726</c:v>
                      </c:pt>
                      <c:pt idx="153">
                        <c:v>1.613</c:v>
                      </c:pt>
                      <c:pt idx="154">
                        <c:v>1.57</c:v>
                      </c:pt>
                      <c:pt idx="155">
                        <c:v>1.5840000000000001</c:v>
                      </c:pt>
                      <c:pt idx="156">
                        <c:v>1.3859999999999999</c:v>
                      </c:pt>
                      <c:pt idx="157">
                        <c:v>1.3720000000000001</c:v>
                      </c:pt>
                      <c:pt idx="158">
                        <c:v>1.2589999999999999</c:v>
                      </c:pt>
                      <c:pt idx="159">
                        <c:v>1.202</c:v>
                      </c:pt>
                      <c:pt idx="160">
                        <c:v>1.202</c:v>
                      </c:pt>
                      <c:pt idx="161">
                        <c:v>1.2869999999999999</c:v>
                      </c:pt>
                      <c:pt idx="162">
                        <c:v>1.216</c:v>
                      </c:pt>
                      <c:pt idx="163">
                        <c:v>1.216</c:v>
                      </c:pt>
                      <c:pt idx="164">
                        <c:v>1.1739999999999999</c:v>
                      </c:pt>
                      <c:pt idx="165">
                        <c:v>1.117</c:v>
                      </c:pt>
                      <c:pt idx="166">
                        <c:v>1.0469999999999999</c:v>
                      </c:pt>
                      <c:pt idx="167">
                        <c:v>0.91900000000000004</c:v>
                      </c:pt>
                      <c:pt idx="168">
                        <c:v>0.82</c:v>
                      </c:pt>
                      <c:pt idx="169">
                        <c:v>0.83499999999999996</c:v>
                      </c:pt>
                      <c:pt idx="170">
                        <c:v>0.80600000000000005</c:v>
                      </c:pt>
                      <c:pt idx="171">
                        <c:v>0.72099999999999997</c:v>
                      </c:pt>
                      <c:pt idx="172">
                        <c:v>0.70699999999999996</c:v>
                      </c:pt>
                      <c:pt idx="173">
                        <c:v>0.70699999999999996</c:v>
                      </c:pt>
                      <c:pt idx="174">
                        <c:v>0.69299999999999995</c:v>
                      </c:pt>
                      <c:pt idx="175">
                        <c:v>0.63700000000000001</c:v>
                      </c:pt>
                      <c:pt idx="176">
                        <c:v>0.495</c:v>
                      </c:pt>
                      <c:pt idx="177">
                        <c:v>0.42399999999999999</c:v>
                      </c:pt>
                      <c:pt idx="178">
                        <c:v>0.42399999999999999</c:v>
                      </c:pt>
                      <c:pt idx="179">
                        <c:v>0.38200000000000001</c:v>
                      </c:pt>
                      <c:pt idx="180">
                        <c:v>0.311</c:v>
                      </c:pt>
                      <c:pt idx="181">
                        <c:v>0.24</c:v>
                      </c:pt>
                      <c:pt idx="182">
                        <c:v>0.22600000000000001</c:v>
                      </c:pt>
                      <c:pt idx="183">
                        <c:v>0.24</c:v>
                      </c:pt>
                      <c:pt idx="184">
                        <c:v>0.255</c:v>
                      </c:pt>
                      <c:pt idx="185">
                        <c:v>0.22600000000000001</c:v>
                      </c:pt>
                      <c:pt idx="186">
                        <c:v>0.19800000000000001</c:v>
                      </c:pt>
                      <c:pt idx="187">
                        <c:v>0.19800000000000001</c:v>
                      </c:pt>
                      <c:pt idx="188">
                        <c:v>0.255</c:v>
                      </c:pt>
                      <c:pt idx="189">
                        <c:v>0.255</c:v>
                      </c:pt>
                      <c:pt idx="190">
                        <c:v>0.24</c:v>
                      </c:pt>
                      <c:pt idx="191">
                        <c:v>0.255</c:v>
                      </c:pt>
                      <c:pt idx="192">
                        <c:v>0.22600000000000001</c:v>
                      </c:pt>
                      <c:pt idx="193">
                        <c:v>0.255</c:v>
                      </c:pt>
                      <c:pt idx="194">
                        <c:v>0.28299999999999997</c:v>
                      </c:pt>
                      <c:pt idx="195">
                        <c:v>0.29699999999999999</c:v>
                      </c:pt>
                      <c:pt idx="196">
                        <c:v>0.28299999999999997</c:v>
                      </c:pt>
                      <c:pt idx="197">
                        <c:v>0.28299999999999997</c:v>
                      </c:pt>
                      <c:pt idx="198">
                        <c:v>0.22600000000000001</c:v>
                      </c:pt>
                      <c:pt idx="199">
                        <c:v>0.24</c:v>
                      </c:pt>
                      <c:pt idx="200">
                        <c:v>0.24</c:v>
                      </c:pt>
                      <c:pt idx="201">
                        <c:v>0.21199999999999999</c:v>
                      </c:pt>
                      <c:pt idx="202">
                        <c:v>0.17</c:v>
                      </c:pt>
                      <c:pt idx="203">
                        <c:v>0.22600000000000001</c:v>
                      </c:pt>
                      <c:pt idx="204">
                        <c:v>0.22600000000000001</c:v>
                      </c:pt>
                      <c:pt idx="205">
                        <c:v>0.26900000000000002</c:v>
                      </c:pt>
                      <c:pt idx="206">
                        <c:v>0.24</c:v>
                      </c:pt>
                      <c:pt idx="207">
                        <c:v>0.19800000000000001</c:v>
                      </c:pt>
                      <c:pt idx="208">
                        <c:v>0.21199999999999999</c:v>
                      </c:pt>
                      <c:pt idx="209">
                        <c:v>0.19800000000000001</c:v>
                      </c:pt>
                      <c:pt idx="210">
                        <c:v>0.14099999999999999</c:v>
                      </c:pt>
                      <c:pt idx="211">
                        <c:v>0.14099999999999999</c:v>
                      </c:pt>
                      <c:pt idx="212">
                        <c:v>0.14099999999999999</c:v>
                      </c:pt>
                      <c:pt idx="213">
                        <c:v>0.156</c:v>
                      </c:pt>
                      <c:pt idx="214">
                        <c:v>0.184</c:v>
                      </c:pt>
                      <c:pt idx="215">
                        <c:v>0.184</c:v>
                      </c:pt>
                      <c:pt idx="216">
                        <c:v>0.19800000000000001</c:v>
                      </c:pt>
                      <c:pt idx="217">
                        <c:v>0.184</c:v>
                      </c:pt>
                      <c:pt idx="218">
                        <c:v>0.17</c:v>
                      </c:pt>
                      <c:pt idx="219">
                        <c:v>0.17</c:v>
                      </c:pt>
                      <c:pt idx="220">
                        <c:v>0.156</c:v>
                      </c:pt>
                      <c:pt idx="221">
                        <c:v>0.127</c:v>
                      </c:pt>
                      <c:pt idx="222">
                        <c:v>0.127</c:v>
                      </c:pt>
                      <c:pt idx="223">
                        <c:v>0.127</c:v>
                      </c:pt>
                      <c:pt idx="224">
                        <c:v>0.184</c:v>
                      </c:pt>
                      <c:pt idx="225">
                        <c:v>0.19800000000000001</c:v>
                      </c:pt>
                      <c:pt idx="226">
                        <c:v>0.184</c:v>
                      </c:pt>
                      <c:pt idx="227">
                        <c:v>0.19800000000000001</c:v>
                      </c:pt>
                      <c:pt idx="228">
                        <c:v>0.19800000000000001</c:v>
                      </c:pt>
                      <c:pt idx="229">
                        <c:v>0.19800000000000001</c:v>
                      </c:pt>
                      <c:pt idx="230">
                        <c:v>0.184</c:v>
                      </c:pt>
                      <c:pt idx="231">
                        <c:v>0.14099999999999999</c:v>
                      </c:pt>
                      <c:pt idx="232">
                        <c:v>0.14099999999999999</c:v>
                      </c:pt>
                      <c:pt idx="233">
                        <c:v>0.17</c:v>
                      </c:pt>
                      <c:pt idx="234">
                        <c:v>0.17</c:v>
                      </c:pt>
                      <c:pt idx="235">
                        <c:v>0.17</c:v>
                      </c:pt>
                      <c:pt idx="236">
                        <c:v>0.14099999999999999</c:v>
                      </c:pt>
                      <c:pt idx="237">
                        <c:v>0.14099999999999999</c:v>
                      </c:pt>
                      <c:pt idx="238">
                        <c:v>0.184</c:v>
                      </c:pt>
                      <c:pt idx="239">
                        <c:v>0.19800000000000001</c:v>
                      </c:pt>
                      <c:pt idx="240">
                        <c:v>0.156</c:v>
                      </c:pt>
                      <c:pt idx="241">
                        <c:v>0.14099999999999999</c:v>
                      </c:pt>
                      <c:pt idx="242">
                        <c:v>0.156</c:v>
                      </c:pt>
                      <c:pt idx="243">
                        <c:v>0.21199999999999999</c:v>
                      </c:pt>
                      <c:pt idx="244">
                        <c:v>0.21199999999999999</c:v>
                      </c:pt>
                      <c:pt idx="245">
                        <c:v>0.19800000000000001</c:v>
                      </c:pt>
                      <c:pt idx="246">
                        <c:v>0.21199999999999999</c:v>
                      </c:pt>
                      <c:pt idx="247">
                        <c:v>0.24</c:v>
                      </c:pt>
                      <c:pt idx="248">
                        <c:v>0.255</c:v>
                      </c:pt>
                      <c:pt idx="249">
                        <c:v>0.28299999999999997</c:v>
                      </c:pt>
                      <c:pt idx="250">
                        <c:v>0.26900000000000002</c:v>
                      </c:pt>
                      <c:pt idx="251">
                        <c:v>0.26900000000000002</c:v>
                      </c:pt>
                      <c:pt idx="252">
                        <c:v>0.29699999999999999</c:v>
                      </c:pt>
                      <c:pt idx="253">
                        <c:v>0.311</c:v>
                      </c:pt>
                      <c:pt idx="254">
                        <c:v>0.29699999999999999</c:v>
                      </c:pt>
                      <c:pt idx="255">
                        <c:v>0.311</c:v>
                      </c:pt>
                      <c:pt idx="256">
                        <c:v>0.26900000000000002</c:v>
                      </c:pt>
                      <c:pt idx="257">
                        <c:v>0.255</c:v>
                      </c:pt>
                      <c:pt idx="258">
                        <c:v>0.28299999999999997</c:v>
                      </c:pt>
                      <c:pt idx="259">
                        <c:v>0.22600000000000001</c:v>
                      </c:pt>
                      <c:pt idx="260">
                        <c:v>0.19800000000000001</c:v>
                      </c:pt>
                      <c:pt idx="261">
                        <c:v>0.184</c:v>
                      </c:pt>
                      <c:pt idx="262">
                        <c:v>0.17</c:v>
                      </c:pt>
                      <c:pt idx="263">
                        <c:v>0.184</c:v>
                      </c:pt>
                      <c:pt idx="264">
                        <c:v>0.184</c:v>
                      </c:pt>
                      <c:pt idx="265">
                        <c:v>0.19800000000000001</c:v>
                      </c:pt>
                      <c:pt idx="266">
                        <c:v>0.21199999999999999</c:v>
                      </c:pt>
                      <c:pt idx="267">
                        <c:v>0.184</c:v>
                      </c:pt>
                      <c:pt idx="268">
                        <c:v>0.19800000000000001</c:v>
                      </c:pt>
                      <c:pt idx="269">
                        <c:v>0.184</c:v>
                      </c:pt>
                    </c:numCache>
                  </c:numRef>
                </c:val>
                <c:smooth val="0"/>
                <c:extLst>
                  <c:ext xmlns:c16="http://schemas.microsoft.com/office/drawing/2014/chart" uri="{C3380CC4-5D6E-409C-BE32-E72D297353CC}">
                    <c16:uniqueId val="{00000002-CA4C-48BB-A08E-364661944BF0}"/>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Sheet1!$N$1</c15:sqref>
                        </c15:formulaRef>
                      </c:ext>
                    </c:extLst>
                    <c:strCache>
                      <c:ptCount val="1"/>
                      <c:pt idx="0">
                        <c:v>中国</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Sheet1!$T$2:$T$272</c15:sqref>
                        </c15:formulaRef>
                      </c:ext>
                    </c:extLst>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extLst xmlns:c15="http://schemas.microsoft.com/office/drawing/2012/chart">
                      <c:ext xmlns:c15="http://schemas.microsoft.com/office/drawing/2012/chart" uri="{02D57815-91ED-43cb-92C2-25804820EDAC}">
                        <c15:formulaRef>
                          <c15:sqref>Sheet1!$N$2:$N$272</c15:sqref>
                        </c15:formulaRef>
                      </c:ext>
                    </c:extLst>
                    <c:numCache>
                      <c:formatCode>General</c:formatCode>
                      <c:ptCount val="271"/>
                      <c:pt idx="0">
                        <c:v>2.1999999999999999E-2</c:v>
                      </c:pt>
                      <c:pt idx="1">
                        <c:v>2.5000000000000001E-2</c:v>
                      </c:pt>
                      <c:pt idx="2">
                        <c:v>2.8000000000000001E-2</c:v>
                      </c:pt>
                      <c:pt idx="3">
                        <c:v>3.2000000000000001E-2</c:v>
                      </c:pt>
                      <c:pt idx="4">
                        <c:v>3.5999999999999997E-2</c:v>
                      </c:pt>
                      <c:pt idx="5">
                        <c:v>3.9E-2</c:v>
                      </c:pt>
                      <c:pt idx="6">
                        <c:v>4.2000000000000003E-2</c:v>
                      </c:pt>
                      <c:pt idx="7">
                        <c:v>4.5999999999999999E-2</c:v>
                      </c:pt>
                      <c:pt idx="8">
                        <c:v>0.05</c:v>
                      </c:pt>
                      <c:pt idx="9">
                        <c:v>5.3999999999999999E-2</c:v>
                      </c:pt>
                      <c:pt idx="10">
                        <c:v>5.8999999999999997E-2</c:v>
                      </c:pt>
                      <c:pt idx="11">
                        <c:v>6.2E-2</c:v>
                      </c:pt>
                      <c:pt idx="12">
                        <c:v>0.08</c:v>
                      </c:pt>
                      <c:pt idx="13">
                        <c:v>7.3999999999999996E-2</c:v>
                      </c:pt>
                      <c:pt idx="14">
                        <c:v>0.08</c:v>
                      </c:pt>
                      <c:pt idx="15">
                        <c:v>8.5000000000000006E-2</c:v>
                      </c:pt>
                      <c:pt idx="16">
                        <c:v>8.5999999999999993E-2</c:v>
                      </c:pt>
                      <c:pt idx="17">
                        <c:v>8.5000000000000006E-2</c:v>
                      </c:pt>
                      <c:pt idx="18">
                        <c:v>8.8999999999999996E-2</c:v>
                      </c:pt>
                      <c:pt idx="19">
                        <c:v>7.4999999999999997E-2</c:v>
                      </c:pt>
                      <c:pt idx="20">
                        <c:v>8.5000000000000006E-2</c:v>
                      </c:pt>
                      <c:pt idx="21">
                        <c:v>8.2000000000000003E-2</c:v>
                      </c:pt>
                      <c:pt idx="22">
                        <c:v>7.6999999999999999E-2</c:v>
                      </c:pt>
                      <c:pt idx="23">
                        <c:v>8.2000000000000003E-2</c:v>
                      </c:pt>
                      <c:pt idx="24">
                        <c:v>7.9000000000000001E-2</c:v>
                      </c:pt>
                      <c:pt idx="25">
                        <c:v>7.0000000000000007E-2</c:v>
                      </c:pt>
                      <c:pt idx="26">
                        <c:v>6.2E-2</c:v>
                      </c:pt>
                      <c:pt idx="27">
                        <c:v>5.5E-2</c:v>
                      </c:pt>
                      <c:pt idx="28">
                        <c:v>4.9000000000000002E-2</c:v>
                      </c:pt>
                      <c:pt idx="29">
                        <c:v>4.2000000000000003E-2</c:v>
                      </c:pt>
                      <c:pt idx="30">
                        <c:v>3.2000000000000001E-2</c:v>
                      </c:pt>
                      <c:pt idx="31">
                        <c:v>2.8000000000000001E-2</c:v>
                      </c:pt>
                      <c:pt idx="32">
                        <c:v>2.5999999999999999E-2</c:v>
                      </c:pt>
                      <c:pt idx="33">
                        <c:v>2.7E-2</c:v>
                      </c:pt>
                      <c:pt idx="34">
                        <c:v>2.5000000000000001E-2</c:v>
                      </c:pt>
                      <c:pt idx="35">
                        <c:v>2.3E-2</c:v>
                      </c:pt>
                      <c:pt idx="36">
                        <c:v>2.3E-2</c:v>
                      </c:pt>
                      <c:pt idx="37">
                        <c:v>2.1000000000000001E-2</c:v>
                      </c:pt>
                      <c:pt idx="38">
                        <c:v>1.9E-2</c:v>
                      </c:pt>
                      <c:pt idx="39">
                        <c:v>1.7999999999999999E-2</c:v>
                      </c:pt>
                      <c:pt idx="40">
                        <c:v>1.6E-2</c:v>
                      </c:pt>
                      <c:pt idx="41">
                        <c:v>1.2999999999999999E-2</c:v>
                      </c:pt>
                      <c:pt idx="42">
                        <c:v>1.2E-2</c:v>
                      </c:pt>
                      <c:pt idx="43">
                        <c:v>0.01</c:v>
                      </c:pt>
                      <c:pt idx="44">
                        <c:v>8.9999999999999993E-3</c:v>
                      </c:pt>
                      <c:pt idx="45">
                        <c:v>8.9999999999999993E-3</c:v>
                      </c:pt>
                      <c:pt idx="46">
                        <c:v>8.0000000000000002E-3</c:v>
                      </c:pt>
                      <c:pt idx="47">
                        <c:v>8.0000000000000002E-3</c:v>
                      </c:pt>
                      <c:pt idx="48">
                        <c:v>7.0000000000000001E-3</c:v>
                      </c:pt>
                      <c:pt idx="49">
                        <c:v>6.0000000000000001E-3</c:v>
                      </c:pt>
                      <c:pt idx="50">
                        <c:v>6.0000000000000001E-3</c:v>
                      </c:pt>
                      <c:pt idx="51">
                        <c:v>6.0000000000000001E-3</c:v>
                      </c:pt>
                      <c:pt idx="52">
                        <c:v>6.0000000000000001E-3</c:v>
                      </c:pt>
                      <c:pt idx="53">
                        <c:v>4.0000000000000001E-3</c:v>
                      </c:pt>
                      <c:pt idx="54">
                        <c:v>4.0000000000000001E-3</c:v>
                      </c:pt>
                      <c:pt idx="55">
                        <c:v>4.0000000000000001E-3</c:v>
                      </c:pt>
                      <c:pt idx="56">
                        <c:v>4.0000000000000001E-3</c:v>
                      </c:pt>
                      <c:pt idx="57">
                        <c:v>4.0000000000000001E-3</c:v>
                      </c:pt>
                      <c:pt idx="58">
                        <c:v>3.0000000000000001E-3</c:v>
                      </c:pt>
                      <c:pt idx="59">
                        <c:v>3.0000000000000001E-3</c:v>
                      </c:pt>
                      <c:pt idx="60">
                        <c:v>2E-3</c:v>
                      </c:pt>
                      <c:pt idx="61">
                        <c:v>2E-3</c:v>
                      </c:pt>
                      <c:pt idx="62">
                        <c:v>3.0000000000000001E-3</c:v>
                      </c:pt>
                      <c:pt idx="63">
                        <c:v>3.0000000000000001E-3</c:v>
                      </c:pt>
                      <c:pt idx="64">
                        <c:v>3.0000000000000001E-3</c:v>
                      </c:pt>
                      <c:pt idx="65">
                        <c:v>3.0000000000000001E-3</c:v>
                      </c:pt>
                      <c:pt idx="66">
                        <c:v>3.0000000000000001E-3</c:v>
                      </c:pt>
                      <c:pt idx="67">
                        <c:v>3.0000000000000001E-3</c:v>
                      </c:pt>
                      <c:pt idx="68">
                        <c:v>2E-3</c:v>
                      </c:pt>
                      <c:pt idx="69">
                        <c:v>1E-3</c:v>
                      </c:pt>
                      <c:pt idx="70">
                        <c:v>1E-3</c:v>
                      </c:pt>
                      <c:pt idx="71">
                        <c:v>1E-3</c:v>
                      </c:pt>
                      <c:pt idx="72">
                        <c:v>1E-3</c:v>
                      </c:pt>
                      <c:pt idx="73">
                        <c:v>1E-3</c:v>
                      </c:pt>
                      <c:pt idx="74">
                        <c:v>1E-3</c:v>
                      </c:pt>
                      <c:pt idx="75">
                        <c:v>1E-3</c:v>
                      </c:pt>
                      <c:pt idx="76">
                        <c:v>0.129</c:v>
                      </c:pt>
                      <c:pt idx="77">
                        <c:v>0.128</c:v>
                      </c:pt>
                      <c:pt idx="78">
                        <c:v>0.128</c:v>
                      </c:pt>
                      <c:pt idx="79">
                        <c:v>0.128</c:v>
                      </c:pt>
                      <c:pt idx="80">
                        <c:v>0.128</c:v>
                      </c:pt>
                      <c:pt idx="81">
                        <c:v>0.128</c:v>
                      </c:pt>
                      <c:pt idx="82">
                        <c:v>0.128</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1E-3</c:v>
                      </c:pt>
                      <c:pt idx="173">
                        <c:v>0</c:v>
                      </c:pt>
                      <c:pt idx="174">
                        <c:v>0</c:v>
                      </c:pt>
                      <c:pt idx="175">
                        <c:v>0</c:v>
                      </c:pt>
                      <c:pt idx="176">
                        <c:v>1E-3</c:v>
                      </c:pt>
                      <c:pt idx="177">
                        <c:v>1E-3</c:v>
                      </c:pt>
                      <c:pt idx="178">
                        <c:v>1E-3</c:v>
                      </c:pt>
                      <c:pt idx="179">
                        <c:v>1E-3</c:v>
                      </c:pt>
                      <c:pt idx="180">
                        <c:v>1E-3</c:v>
                      </c:pt>
                      <c:pt idx="181">
                        <c:v>1E-3</c:v>
                      </c:pt>
                      <c:pt idx="182">
                        <c:v>1E-3</c:v>
                      </c:pt>
                      <c:pt idx="183">
                        <c:v>1E-3</c:v>
                      </c:pt>
                      <c:pt idx="184">
                        <c:v>2E-3</c:v>
                      </c:pt>
                      <c:pt idx="185">
                        <c:v>2E-3</c:v>
                      </c:pt>
                      <c:pt idx="186">
                        <c:v>2E-3</c:v>
                      </c:pt>
                      <c:pt idx="187">
                        <c:v>2E-3</c:v>
                      </c:pt>
                      <c:pt idx="188">
                        <c:v>2E-3</c:v>
                      </c:pt>
                      <c:pt idx="189">
                        <c:v>2E-3</c:v>
                      </c:pt>
                      <c:pt idx="190">
                        <c:v>1E-3</c:v>
                      </c:pt>
                      <c:pt idx="191">
                        <c:v>2E-3</c:v>
                      </c:pt>
                      <c:pt idx="192">
                        <c:v>2E-3</c:v>
                      </c:pt>
                      <c:pt idx="193">
                        <c:v>2E-3</c:v>
                      </c:pt>
                      <c:pt idx="194">
                        <c:v>2E-3</c:v>
                      </c:pt>
                      <c:pt idx="195">
                        <c:v>2E-3</c:v>
                      </c:pt>
                      <c:pt idx="196">
                        <c:v>2E-3</c:v>
                      </c:pt>
                      <c:pt idx="197">
                        <c:v>2E-3</c:v>
                      </c:pt>
                      <c:pt idx="198">
                        <c:v>2E-3</c:v>
                      </c:pt>
                      <c:pt idx="199">
                        <c:v>1E-3</c:v>
                      </c:pt>
                      <c:pt idx="200">
                        <c:v>1E-3</c:v>
                      </c:pt>
                      <c:pt idx="201">
                        <c:v>1E-3</c:v>
                      </c:pt>
                      <c:pt idx="202">
                        <c:v>1E-3</c:v>
                      </c:pt>
                      <c:pt idx="203">
                        <c:v>1E-3</c:v>
                      </c:pt>
                      <c:pt idx="204">
                        <c:v>1E-3</c:v>
                      </c:pt>
                      <c:pt idx="205">
                        <c:v>1E-3</c:v>
                      </c:pt>
                      <c:pt idx="206">
                        <c:v>1E-3</c:v>
                      </c:pt>
                      <c:pt idx="207">
                        <c:v>1E-3</c:v>
                      </c:pt>
                      <c:pt idx="208">
                        <c:v>1E-3</c:v>
                      </c:pt>
                      <c:pt idx="209">
                        <c:v>1E-3</c:v>
                      </c:pt>
                      <c:pt idx="210">
                        <c:v>1E-3</c:v>
                      </c:pt>
                      <c:pt idx="211">
                        <c:v>1E-3</c:v>
                      </c:pt>
                      <c:pt idx="212">
                        <c:v>1E-3</c:v>
                      </c:pt>
                      <c:pt idx="213">
                        <c:v>1E-3</c:v>
                      </c:pt>
                      <c:pt idx="214">
                        <c:v>1E-3</c:v>
                      </c:pt>
                      <c:pt idx="215">
                        <c:v>1E-3</c:v>
                      </c:pt>
                      <c:pt idx="216">
                        <c:v>1E-3</c:v>
                      </c:pt>
                      <c:pt idx="217">
                        <c:v>1E-3</c:v>
                      </c:pt>
                      <c:pt idx="218">
                        <c:v>1E-3</c:v>
                      </c:pt>
                      <c:pt idx="219">
                        <c:v>1E-3</c:v>
                      </c:pt>
                      <c:pt idx="220">
                        <c:v>1E-3</c:v>
                      </c:pt>
                      <c:pt idx="221">
                        <c:v>1E-3</c:v>
                      </c:pt>
                      <c:pt idx="222">
                        <c:v>1E-3</c:v>
                      </c:pt>
                      <c:pt idx="223">
                        <c:v>0</c:v>
                      </c:pt>
                      <c:pt idx="224">
                        <c:v>0</c:v>
                      </c:pt>
                      <c:pt idx="225">
                        <c:v>1E-3</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numCache>
                  </c:numRef>
                </c:val>
                <c:smooth val="0"/>
                <c:extLst xmlns:c15="http://schemas.microsoft.com/office/drawing/2012/chart">
                  <c:ext xmlns:c16="http://schemas.microsoft.com/office/drawing/2014/chart" uri="{C3380CC4-5D6E-409C-BE32-E72D297353CC}">
                    <c16:uniqueId val="{00000003-CA4C-48BB-A08E-364661944BF0}"/>
                  </c:ext>
                </c:extLst>
              </c15:ser>
            </c15:filteredLineSeries>
          </c:ext>
        </c:extLst>
      </c:lineChart>
      <c:dateAx>
        <c:axId val="1286863695"/>
        <c:scaling>
          <c:orientation val="minMax"/>
        </c:scaling>
        <c:delete val="0"/>
        <c:axPos val="b"/>
        <c:numFmt formatCode="m&quot;月&quot;d&quot;日&quot;"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384858175"/>
        <c:crosses val="autoZero"/>
        <c:auto val="1"/>
        <c:lblOffset val="100"/>
        <c:baseTimeUnit val="days"/>
      </c:dateAx>
      <c:valAx>
        <c:axId val="13848581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86863695"/>
        <c:crosses val="autoZero"/>
        <c:crossBetween val="between"/>
      </c:valAx>
      <c:spPr>
        <a:noFill/>
        <a:ln>
          <a:noFill/>
        </a:ln>
        <a:effectLst/>
      </c:spPr>
    </c:plotArea>
    <c:legend>
      <c:legendPos val="b"/>
      <c:layout>
        <c:manualLayout>
          <c:xMode val="edge"/>
          <c:yMode val="edge"/>
          <c:x val="0.12855321191069269"/>
          <c:y val="0.10060414024010601"/>
          <c:w val="0.8358509106698051"/>
          <c:h val="0.1672462210556501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400" dirty="0" smtClean="0">
                <a:latin typeface="Meiryo UI" panose="020B0604030504040204" pitchFamily="50" charset="-128"/>
                <a:ea typeface="Meiryo UI" panose="020B0604030504040204" pitchFamily="50" charset="-128"/>
              </a:rPr>
              <a:t>人口</a:t>
            </a:r>
            <a:r>
              <a:rPr lang="en-US" altLang="ja-JP" sz="1400" dirty="0" smtClean="0">
                <a:latin typeface="Meiryo UI" panose="020B0604030504040204" pitchFamily="50" charset="-128"/>
                <a:ea typeface="Meiryo UI" panose="020B0604030504040204" pitchFamily="50" charset="-128"/>
              </a:rPr>
              <a:t>100</a:t>
            </a:r>
            <a:r>
              <a:rPr lang="ja-JP" altLang="en-US" sz="1400" dirty="0" smtClean="0">
                <a:latin typeface="Meiryo UI" panose="020B0604030504040204" pitchFamily="50" charset="-128"/>
                <a:ea typeface="Meiryo UI" panose="020B0604030504040204" pitchFamily="50" charset="-128"/>
              </a:rPr>
              <a:t>万人当たりの新規感染者数</a:t>
            </a:r>
            <a:endParaRPr lang="ja-JP" altLang="en-US" sz="1400" dirty="0">
              <a:latin typeface="Meiryo UI" panose="020B0604030504040204" pitchFamily="50" charset="-128"/>
              <a:ea typeface="Meiryo UI" panose="020B0604030504040204" pitchFamily="50" charset="-12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8.1974295045810219E-2"/>
          <c:y val="0.12904337302821223"/>
          <c:w val="0.88769902561703506"/>
          <c:h val="0.76986528807958921"/>
        </c:manualLayout>
      </c:layout>
      <c:lineChart>
        <c:grouping val="standard"/>
        <c:varyColors val="0"/>
        <c:ser>
          <c:idx val="0"/>
          <c:order val="0"/>
          <c:tx>
            <c:strRef>
              <c:f>Sheet1!$B$1</c:f>
              <c:strCache>
                <c:ptCount val="1"/>
                <c:pt idx="0">
                  <c:v>世界計</c:v>
                </c:pt>
              </c:strCache>
            </c:strRef>
          </c:tx>
          <c:spPr>
            <a:ln w="25400" cap="rnd">
              <a:solidFill>
                <a:schemeClr val="bg1">
                  <a:lumMod val="75000"/>
                </a:schemeClr>
              </a:solidFill>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Sheet1!$B$2:$B$272</c:f>
              <c:numCache>
                <c:formatCode>General</c:formatCode>
                <c:ptCount val="271"/>
                <c:pt idx="0">
                  <c:v>0.19400000000000001</c:v>
                </c:pt>
                <c:pt idx="1">
                  <c:v>0.23</c:v>
                </c:pt>
                <c:pt idx="2">
                  <c:v>0.26700000000000002</c:v>
                </c:pt>
                <c:pt idx="3">
                  <c:v>0.29399999999999998</c:v>
                </c:pt>
                <c:pt idx="4">
                  <c:v>0.33800000000000002</c:v>
                </c:pt>
                <c:pt idx="5">
                  <c:v>0.375</c:v>
                </c:pt>
                <c:pt idx="6">
                  <c:v>0.39700000000000002</c:v>
                </c:pt>
                <c:pt idx="7">
                  <c:v>0.42099999999999999</c:v>
                </c:pt>
                <c:pt idx="8">
                  <c:v>0.42099999999999999</c:v>
                </c:pt>
                <c:pt idx="9">
                  <c:v>0.42499999999999999</c:v>
                </c:pt>
                <c:pt idx="10">
                  <c:v>0.41199999999999998</c:v>
                </c:pt>
                <c:pt idx="11">
                  <c:v>0.379</c:v>
                </c:pt>
                <c:pt idx="12">
                  <c:v>0.58699999999999997</c:v>
                </c:pt>
                <c:pt idx="13">
                  <c:v>0.60599999999999998</c:v>
                </c:pt>
                <c:pt idx="14">
                  <c:v>0.59</c:v>
                </c:pt>
                <c:pt idx="15">
                  <c:v>0.58099999999999996</c:v>
                </c:pt>
                <c:pt idx="16">
                  <c:v>0.56399999999999995</c:v>
                </c:pt>
                <c:pt idx="17">
                  <c:v>0.55400000000000005</c:v>
                </c:pt>
                <c:pt idx="18">
                  <c:v>0.55000000000000004</c:v>
                </c:pt>
                <c:pt idx="19">
                  <c:v>0.28199999999999997</c:v>
                </c:pt>
                <c:pt idx="20">
                  <c:v>0.223</c:v>
                </c:pt>
                <c:pt idx="21">
                  <c:v>0.19600000000000001</c:v>
                </c:pt>
                <c:pt idx="22">
                  <c:v>0.17499999999999999</c:v>
                </c:pt>
                <c:pt idx="23">
                  <c:v>0.14699999999999999</c:v>
                </c:pt>
                <c:pt idx="24">
                  <c:v>0.125</c:v>
                </c:pt>
                <c:pt idx="25">
                  <c:v>0.106</c:v>
                </c:pt>
                <c:pt idx="26">
                  <c:v>0.11700000000000001</c:v>
                </c:pt>
                <c:pt idx="27">
                  <c:v>0.122</c:v>
                </c:pt>
                <c:pt idx="28">
                  <c:v>0.13600000000000001</c:v>
                </c:pt>
                <c:pt idx="29">
                  <c:v>0.151</c:v>
                </c:pt>
                <c:pt idx="30">
                  <c:v>0.18</c:v>
                </c:pt>
                <c:pt idx="31">
                  <c:v>0.19900000000000001</c:v>
                </c:pt>
                <c:pt idx="32">
                  <c:v>0.22600000000000001</c:v>
                </c:pt>
                <c:pt idx="33">
                  <c:v>0.249</c:v>
                </c:pt>
                <c:pt idx="34">
                  <c:v>0.28199999999999997</c:v>
                </c:pt>
                <c:pt idx="35">
                  <c:v>0.32300000000000001</c:v>
                </c:pt>
                <c:pt idx="36">
                  <c:v>0.36199999999999999</c:v>
                </c:pt>
                <c:pt idx="37">
                  <c:v>0.40100000000000002</c:v>
                </c:pt>
                <c:pt idx="38">
                  <c:v>0.45500000000000002</c:v>
                </c:pt>
                <c:pt idx="39">
                  <c:v>0.50600000000000001</c:v>
                </c:pt>
                <c:pt idx="40">
                  <c:v>0.60799999999999998</c:v>
                </c:pt>
                <c:pt idx="41">
                  <c:v>0.72599999999999998</c:v>
                </c:pt>
                <c:pt idx="42">
                  <c:v>0.84199999999999997</c:v>
                </c:pt>
                <c:pt idx="43">
                  <c:v>0.99299999999999999</c:v>
                </c:pt>
                <c:pt idx="44">
                  <c:v>1.145</c:v>
                </c:pt>
                <c:pt idx="45">
                  <c:v>1.3180000000000001</c:v>
                </c:pt>
                <c:pt idx="46">
                  <c:v>1.5369999999999999</c:v>
                </c:pt>
                <c:pt idx="47">
                  <c:v>1.764</c:v>
                </c:pt>
                <c:pt idx="48">
                  <c:v>2.1619999999999999</c:v>
                </c:pt>
                <c:pt idx="49">
                  <c:v>2.556</c:v>
                </c:pt>
                <c:pt idx="50">
                  <c:v>2.96</c:v>
                </c:pt>
                <c:pt idx="51">
                  <c:v>3.36</c:v>
                </c:pt>
                <c:pt idx="52">
                  <c:v>3.915</c:v>
                </c:pt>
                <c:pt idx="53">
                  <c:v>4.3819999999999997</c:v>
                </c:pt>
                <c:pt idx="54">
                  <c:v>4.9960000000000004</c:v>
                </c:pt>
                <c:pt idx="55">
                  <c:v>5.5449999999999999</c:v>
                </c:pt>
                <c:pt idx="56">
                  <c:v>6.1529999999999996</c:v>
                </c:pt>
                <c:pt idx="57">
                  <c:v>6.6779999999999999</c:v>
                </c:pt>
                <c:pt idx="58">
                  <c:v>7.101</c:v>
                </c:pt>
                <c:pt idx="59">
                  <c:v>7.47</c:v>
                </c:pt>
                <c:pt idx="60">
                  <c:v>8.0619999999999994</c:v>
                </c:pt>
                <c:pt idx="61">
                  <c:v>8.4990000000000006</c:v>
                </c:pt>
                <c:pt idx="62">
                  <c:v>8.8019999999999996</c:v>
                </c:pt>
                <c:pt idx="63">
                  <c:v>9.11</c:v>
                </c:pt>
                <c:pt idx="64">
                  <c:v>9.5210000000000008</c:v>
                </c:pt>
                <c:pt idx="65">
                  <c:v>9.6839999999999993</c:v>
                </c:pt>
                <c:pt idx="66">
                  <c:v>9.84</c:v>
                </c:pt>
                <c:pt idx="67">
                  <c:v>9.8870000000000005</c:v>
                </c:pt>
                <c:pt idx="68">
                  <c:v>10.023</c:v>
                </c:pt>
                <c:pt idx="69">
                  <c:v>10.202</c:v>
                </c:pt>
                <c:pt idx="70">
                  <c:v>10.342000000000001</c:v>
                </c:pt>
                <c:pt idx="71">
                  <c:v>10.161</c:v>
                </c:pt>
                <c:pt idx="72">
                  <c:v>10.202</c:v>
                </c:pt>
                <c:pt idx="73">
                  <c:v>10.055</c:v>
                </c:pt>
                <c:pt idx="74">
                  <c:v>10.048</c:v>
                </c:pt>
                <c:pt idx="75">
                  <c:v>9.9329999999999998</c:v>
                </c:pt>
                <c:pt idx="76">
                  <c:v>9.8780000000000001</c:v>
                </c:pt>
                <c:pt idx="77">
                  <c:v>9.7430000000000003</c:v>
                </c:pt>
                <c:pt idx="78">
                  <c:v>9.8230000000000004</c:v>
                </c:pt>
                <c:pt idx="79">
                  <c:v>9.859</c:v>
                </c:pt>
                <c:pt idx="80">
                  <c:v>10.031000000000001</c:v>
                </c:pt>
                <c:pt idx="81">
                  <c:v>10.221</c:v>
                </c:pt>
                <c:pt idx="82">
                  <c:v>9.9969999999999999</c:v>
                </c:pt>
                <c:pt idx="83">
                  <c:v>9.8940000000000001</c:v>
                </c:pt>
                <c:pt idx="84">
                  <c:v>9.7270000000000003</c:v>
                </c:pt>
                <c:pt idx="85">
                  <c:v>10.096</c:v>
                </c:pt>
                <c:pt idx="86">
                  <c:v>10.304</c:v>
                </c:pt>
                <c:pt idx="87">
                  <c:v>10.159000000000001</c:v>
                </c:pt>
                <c:pt idx="88">
                  <c:v>9.8930000000000007</c:v>
                </c:pt>
                <c:pt idx="89">
                  <c:v>10.130000000000001</c:v>
                </c:pt>
                <c:pt idx="90">
                  <c:v>10.256</c:v>
                </c:pt>
                <c:pt idx="91">
                  <c:v>10.538</c:v>
                </c:pt>
                <c:pt idx="92">
                  <c:v>10.186</c:v>
                </c:pt>
                <c:pt idx="93">
                  <c:v>10.098000000000001</c:v>
                </c:pt>
                <c:pt idx="94">
                  <c:v>10.295999999999999</c:v>
                </c:pt>
                <c:pt idx="95">
                  <c:v>10.420999999999999</c:v>
                </c:pt>
                <c:pt idx="96">
                  <c:v>10.581</c:v>
                </c:pt>
                <c:pt idx="97">
                  <c:v>10.712</c:v>
                </c:pt>
                <c:pt idx="98">
                  <c:v>10.733000000000001</c:v>
                </c:pt>
                <c:pt idx="99">
                  <c:v>10.875999999999999</c:v>
                </c:pt>
                <c:pt idx="100">
                  <c:v>10.83</c:v>
                </c:pt>
                <c:pt idx="101">
                  <c:v>10.715999999999999</c:v>
                </c:pt>
                <c:pt idx="102">
                  <c:v>10.853</c:v>
                </c:pt>
                <c:pt idx="103">
                  <c:v>10.84</c:v>
                </c:pt>
                <c:pt idx="104">
                  <c:v>10.92</c:v>
                </c:pt>
                <c:pt idx="105">
                  <c:v>11.076000000000001</c:v>
                </c:pt>
                <c:pt idx="106">
                  <c:v>11.16</c:v>
                </c:pt>
                <c:pt idx="107">
                  <c:v>11.242000000000001</c:v>
                </c:pt>
                <c:pt idx="108">
                  <c:v>11.545999999999999</c:v>
                </c:pt>
                <c:pt idx="109">
                  <c:v>11.715999999999999</c:v>
                </c:pt>
                <c:pt idx="110">
                  <c:v>12.036</c:v>
                </c:pt>
                <c:pt idx="111">
                  <c:v>12.249000000000001</c:v>
                </c:pt>
                <c:pt idx="112">
                  <c:v>12.406000000000001</c:v>
                </c:pt>
                <c:pt idx="113">
                  <c:v>12.516</c:v>
                </c:pt>
                <c:pt idx="114">
                  <c:v>12.757999999999999</c:v>
                </c:pt>
                <c:pt idx="115">
                  <c:v>12.811999999999999</c:v>
                </c:pt>
                <c:pt idx="116">
                  <c:v>12.781000000000001</c:v>
                </c:pt>
                <c:pt idx="117">
                  <c:v>12.759</c:v>
                </c:pt>
                <c:pt idx="118">
                  <c:v>12.952999999999999</c:v>
                </c:pt>
                <c:pt idx="119">
                  <c:v>13.253</c:v>
                </c:pt>
                <c:pt idx="120">
                  <c:v>13.781000000000001</c:v>
                </c:pt>
                <c:pt idx="121">
                  <c:v>14.026</c:v>
                </c:pt>
                <c:pt idx="122">
                  <c:v>14.243</c:v>
                </c:pt>
                <c:pt idx="123">
                  <c:v>14.583</c:v>
                </c:pt>
                <c:pt idx="124">
                  <c:v>14.999000000000001</c:v>
                </c:pt>
                <c:pt idx="125">
                  <c:v>15.146000000000001</c:v>
                </c:pt>
                <c:pt idx="126">
                  <c:v>15.342000000000001</c:v>
                </c:pt>
                <c:pt idx="127">
                  <c:v>15.298</c:v>
                </c:pt>
                <c:pt idx="128">
                  <c:v>15.446</c:v>
                </c:pt>
                <c:pt idx="129">
                  <c:v>15.555</c:v>
                </c:pt>
                <c:pt idx="130">
                  <c:v>15.804</c:v>
                </c:pt>
                <c:pt idx="131">
                  <c:v>15.971</c:v>
                </c:pt>
                <c:pt idx="132">
                  <c:v>16.143000000000001</c:v>
                </c:pt>
                <c:pt idx="133">
                  <c:v>16.347000000000001</c:v>
                </c:pt>
                <c:pt idx="134">
                  <c:v>16.486000000000001</c:v>
                </c:pt>
                <c:pt idx="135">
                  <c:v>16.594999999999999</c:v>
                </c:pt>
                <c:pt idx="136">
                  <c:v>16.829999999999998</c:v>
                </c:pt>
                <c:pt idx="137">
                  <c:v>17.132000000000001</c:v>
                </c:pt>
                <c:pt idx="138">
                  <c:v>17.908999999999999</c:v>
                </c:pt>
                <c:pt idx="139">
                  <c:v>17.946999999999999</c:v>
                </c:pt>
                <c:pt idx="140">
                  <c:v>18.614000000000001</c:v>
                </c:pt>
                <c:pt idx="141">
                  <c:v>19.093</c:v>
                </c:pt>
                <c:pt idx="142">
                  <c:v>19.215</c:v>
                </c:pt>
                <c:pt idx="143">
                  <c:v>19.488</c:v>
                </c:pt>
                <c:pt idx="144">
                  <c:v>19.872</c:v>
                </c:pt>
                <c:pt idx="145">
                  <c:v>19.832000000000001</c:v>
                </c:pt>
                <c:pt idx="146">
                  <c:v>20.565999999999999</c:v>
                </c:pt>
                <c:pt idx="147">
                  <c:v>20.719000000000001</c:v>
                </c:pt>
                <c:pt idx="148">
                  <c:v>21.123999999999999</c:v>
                </c:pt>
                <c:pt idx="149">
                  <c:v>21.725000000000001</c:v>
                </c:pt>
                <c:pt idx="150">
                  <c:v>22.189</c:v>
                </c:pt>
                <c:pt idx="151">
                  <c:v>22.731999999999999</c:v>
                </c:pt>
                <c:pt idx="152">
                  <c:v>23.216000000000001</c:v>
                </c:pt>
                <c:pt idx="153">
                  <c:v>23.765999999999998</c:v>
                </c:pt>
                <c:pt idx="154">
                  <c:v>24.061</c:v>
                </c:pt>
                <c:pt idx="155">
                  <c:v>24.181000000000001</c:v>
                </c:pt>
                <c:pt idx="156">
                  <c:v>24.501000000000001</c:v>
                </c:pt>
                <c:pt idx="157">
                  <c:v>24.782</c:v>
                </c:pt>
                <c:pt idx="158">
                  <c:v>25.052</c:v>
                </c:pt>
                <c:pt idx="159">
                  <c:v>25.302</c:v>
                </c:pt>
                <c:pt idx="160">
                  <c:v>25.597000000000001</c:v>
                </c:pt>
                <c:pt idx="161">
                  <c:v>26.071999999999999</c:v>
                </c:pt>
                <c:pt idx="162">
                  <c:v>26.584</c:v>
                </c:pt>
                <c:pt idx="163">
                  <c:v>26.908000000000001</c:v>
                </c:pt>
                <c:pt idx="164">
                  <c:v>27.19</c:v>
                </c:pt>
                <c:pt idx="165">
                  <c:v>27.492999999999999</c:v>
                </c:pt>
                <c:pt idx="166">
                  <c:v>27.83</c:v>
                </c:pt>
                <c:pt idx="167">
                  <c:v>28.401</c:v>
                </c:pt>
                <c:pt idx="168">
                  <c:v>28.715</c:v>
                </c:pt>
                <c:pt idx="169">
                  <c:v>28.922000000000001</c:v>
                </c:pt>
                <c:pt idx="170">
                  <c:v>29.277999999999999</c:v>
                </c:pt>
                <c:pt idx="171">
                  <c:v>29.5</c:v>
                </c:pt>
                <c:pt idx="172">
                  <c:v>29.802</c:v>
                </c:pt>
                <c:pt idx="173">
                  <c:v>30.710999999999999</c:v>
                </c:pt>
                <c:pt idx="174">
                  <c:v>31.071999999999999</c:v>
                </c:pt>
                <c:pt idx="175">
                  <c:v>31.721</c:v>
                </c:pt>
                <c:pt idx="176">
                  <c:v>32.271000000000001</c:v>
                </c:pt>
                <c:pt idx="177">
                  <c:v>32.558999999999997</c:v>
                </c:pt>
                <c:pt idx="178">
                  <c:v>32.755000000000003</c:v>
                </c:pt>
                <c:pt idx="179">
                  <c:v>32.813000000000002</c:v>
                </c:pt>
                <c:pt idx="180">
                  <c:v>33.107999999999997</c:v>
                </c:pt>
                <c:pt idx="181">
                  <c:v>33.372</c:v>
                </c:pt>
                <c:pt idx="182">
                  <c:v>33.243000000000002</c:v>
                </c:pt>
                <c:pt idx="183">
                  <c:v>33.335000000000001</c:v>
                </c:pt>
                <c:pt idx="184">
                  <c:v>33.180999999999997</c:v>
                </c:pt>
                <c:pt idx="185">
                  <c:v>33.033000000000001</c:v>
                </c:pt>
                <c:pt idx="186">
                  <c:v>33.255000000000003</c:v>
                </c:pt>
                <c:pt idx="187">
                  <c:v>32.862000000000002</c:v>
                </c:pt>
                <c:pt idx="188">
                  <c:v>32.783999999999999</c:v>
                </c:pt>
                <c:pt idx="189">
                  <c:v>32.756</c:v>
                </c:pt>
                <c:pt idx="190">
                  <c:v>32.826000000000001</c:v>
                </c:pt>
                <c:pt idx="191">
                  <c:v>32.945</c:v>
                </c:pt>
                <c:pt idx="192">
                  <c:v>33.201000000000001</c:v>
                </c:pt>
                <c:pt idx="193">
                  <c:v>33.287999999999997</c:v>
                </c:pt>
                <c:pt idx="194">
                  <c:v>33.494999999999997</c:v>
                </c:pt>
                <c:pt idx="195">
                  <c:v>33.487000000000002</c:v>
                </c:pt>
                <c:pt idx="196">
                  <c:v>33.737000000000002</c:v>
                </c:pt>
                <c:pt idx="197">
                  <c:v>33.564</c:v>
                </c:pt>
                <c:pt idx="198">
                  <c:v>33.615000000000002</c:v>
                </c:pt>
                <c:pt idx="199">
                  <c:v>33.219000000000001</c:v>
                </c:pt>
                <c:pt idx="200">
                  <c:v>33.140999999999998</c:v>
                </c:pt>
                <c:pt idx="201">
                  <c:v>32.973999999999997</c:v>
                </c:pt>
                <c:pt idx="202">
                  <c:v>32.786999999999999</c:v>
                </c:pt>
                <c:pt idx="203">
                  <c:v>32.128999999999998</c:v>
                </c:pt>
                <c:pt idx="204">
                  <c:v>32.255000000000003</c:v>
                </c:pt>
                <c:pt idx="205">
                  <c:v>32.145000000000003</c:v>
                </c:pt>
                <c:pt idx="206">
                  <c:v>32.393000000000001</c:v>
                </c:pt>
                <c:pt idx="207">
                  <c:v>32.378999999999998</c:v>
                </c:pt>
                <c:pt idx="208">
                  <c:v>32.335000000000001</c:v>
                </c:pt>
                <c:pt idx="209">
                  <c:v>32.487000000000002</c:v>
                </c:pt>
                <c:pt idx="210">
                  <c:v>32.917999999999999</c:v>
                </c:pt>
                <c:pt idx="211">
                  <c:v>32.969000000000001</c:v>
                </c:pt>
                <c:pt idx="212">
                  <c:v>33.317</c:v>
                </c:pt>
                <c:pt idx="213">
                  <c:v>33.908999999999999</c:v>
                </c:pt>
                <c:pt idx="214">
                  <c:v>34.137999999999998</c:v>
                </c:pt>
                <c:pt idx="215">
                  <c:v>34.261000000000003</c:v>
                </c:pt>
                <c:pt idx="216">
                  <c:v>34.195</c:v>
                </c:pt>
                <c:pt idx="217">
                  <c:v>34.524000000000001</c:v>
                </c:pt>
                <c:pt idx="218">
                  <c:v>34.658999999999999</c:v>
                </c:pt>
                <c:pt idx="219">
                  <c:v>34.710999999999999</c:v>
                </c:pt>
                <c:pt idx="220">
                  <c:v>34.042000000000002</c:v>
                </c:pt>
                <c:pt idx="221">
                  <c:v>33.615000000000002</c:v>
                </c:pt>
                <c:pt idx="222">
                  <c:v>33.692</c:v>
                </c:pt>
                <c:pt idx="223">
                  <c:v>34.161000000000001</c:v>
                </c:pt>
                <c:pt idx="224">
                  <c:v>34.341000000000001</c:v>
                </c:pt>
                <c:pt idx="225">
                  <c:v>34.536999999999999</c:v>
                </c:pt>
                <c:pt idx="226">
                  <c:v>34.975000000000001</c:v>
                </c:pt>
                <c:pt idx="227">
                  <c:v>35.643999999999998</c:v>
                </c:pt>
                <c:pt idx="228">
                  <c:v>36.704000000000001</c:v>
                </c:pt>
                <c:pt idx="229">
                  <c:v>36.713999999999999</c:v>
                </c:pt>
                <c:pt idx="230">
                  <c:v>36.942999999999998</c:v>
                </c:pt>
                <c:pt idx="231">
                  <c:v>37.076000000000001</c:v>
                </c:pt>
                <c:pt idx="232">
                  <c:v>37.247999999999998</c:v>
                </c:pt>
                <c:pt idx="233">
                  <c:v>37.511000000000003</c:v>
                </c:pt>
                <c:pt idx="234">
                  <c:v>37.94</c:v>
                </c:pt>
                <c:pt idx="235">
                  <c:v>37.558999999999997</c:v>
                </c:pt>
                <c:pt idx="236">
                  <c:v>37.957999999999998</c:v>
                </c:pt>
                <c:pt idx="237">
                  <c:v>38.006999999999998</c:v>
                </c:pt>
                <c:pt idx="238">
                  <c:v>38.000999999999998</c:v>
                </c:pt>
                <c:pt idx="239">
                  <c:v>38.106000000000002</c:v>
                </c:pt>
                <c:pt idx="240">
                  <c:v>38.024000000000001</c:v>
                </c:pt>
                <c:pt idx="241">
                  <c:v>37.466999999999999</c:v>
                </c:pt>
                <c:pt idx="242">
                  <c:v>37.671999999999997</c:v>
                </c:pt>
                <c:pt idx="243">
                  <c:v>37.755000000000003</c:v>
                </c:pt>
                <c:pt idx="244">
                  <c:v>37.796999999999997</c:v>
                </c:pt>
                <c:pt idx="245">
                  <c:v>37.929000000000002</c:v>
                </c:pt>
                <c:pt idx="246">
                  <c:v>37.978000000000002</c:v>
                </c:pt>
                <c:pt idx="247">
                  <c:v>37.999000000000002</c:v>
                </c:pt>
                <c:pt idx="248">
                  <c:v>38.584000000000003</c:v>
                </c:pt>
                <c:pt idx="249">
                  <c:v>39.185000000000002</c:v>
                </c:pt>
                <c:pt idx="250">
                  <c:v>39.874000000000002</c:v>
                </c:pt>
                <c:pt idx="251">
                  <c:v>40.604999999999997</c:v>
                </c:pt>
                <c:pt idx="252">
                  <c:v>41.162999999999997</c:v>
                </c:pt>
                <c:pt idx="253">
                  <c:v>42.026000000000003</c:v>
                </c:pt>
                <c:pt idx="254">
                  <c:v>42.442999999999998</c:v>
                </c:pt>
                <c:pt idx="255">
                  <c:v>42.723999999999997</c:v>
                </c:pt>
                <c:pt idx="256">
                  <c:v>42.795999999999999</c:v>
                </c:pt>
                <c:pt idx="257">
                  <c:v>43.432000000000002</c:v>
                </c:pt>
                <c:pt idx="258">
                  <c:v>44.155000000000001</c:v>
                </c:pt>
                <c:pt idx="259">
                  <c:v>45.030999999999999</c:v>
                </c:pt>
                <c:pt idx="260">
                  <c:v>45.404000000000003</c:v>
                </c:pt>
                <c:pt idx="261">
                  <c:v>46.472000000000001</c:v>
                </c:pt>
                <c:pt idx="262">
                  <c:v>47.633000000000003</c:v>
                </c:pt>
                <c:pt idx="263">
                  <c:v>48.798999999999999</c:v>
                </c:pt>
                <c:pt idx="264">
                  <c:v>49.956000000000003</c:v>
                </c:pt>
                <c:pt idx="265">
                  <c:v>51.213999999999999</c:v>
                </c:pt>
                <c:pt idx="266">
                  <c:v>52.845999999999997</c:v>
                </c:pt>
                <c:pt idx="267">
                  <c:v>54.47</c:v>
                </c:pt>
                <c:pt idx="268">
                  <c:v>55.863999999999997</c:v>
                </c:pt>
                <c:pt idx="269">
                  <c:v>56.805</c:v>
                </c:pt>
                <c:pt idx="270">
                  <c:v>57.527000000000001</c:v>
                </c:pt>
              </c:numCache>
            </c:numRef>
          </c:val>
          <c:smooth val="0"/>
          <c:extLst>
            <c:ext xmlns:c16="http://schemas.microsoft.com/office/drawing/2014/chart" uri="{C3380CC4-5D6E-409C-BE32-E72D297353CC}">
              <c16:uniqueId val="{00000000-8737-434E-95AF-B17522DB288A}"/>
            </c:ext>
          </c:extLst>
        </c:ser>
        <c:ser>
          <c:idx val="1"/>
          <c:order val="1"/>
          <c:tx>
            <c:strRef>
              <c:f>Sheet1!$C$1</c:f>
              <c:strCache>
                <c:ptCount val="1"/>
                <c:pt idx="0">
                  <c:v>米国</c:v>
                </c:pt>
              </c:strCache>
            </c:strRef>
          </c:tx>
          <c:spPr>
            <a:ln w="25400" cap="rnd">
              <a:solidFill>
                <a:srgbClr val="FFC000"/>
              </a:solidFill>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Sheet1!$C$2:$C$272</c:f>
              <c:numCache>
                <c:formatCode>General</c:formatCode>
                <c:ptCount val="271"/>
                <c:pt idx="0">
                  <c:v>2E-3</c:v>
                </c:pt>
                <c:pt idx="1">
                  <c:v>3.0000000000000001E-3</c:v>
                </c:pt>
                <c:pt idx="2">
                  <c:v>3.0000000000000001E-3</c:v>
                </c:pt>
                <c:pt idx="3">
                  <c:v>3.0000000000000001E-3</c:v>
                </c:pt>
                <c:pt idx="4">
                  <c:v>3.0000000000000001E-3</c:v>
                </c:pt>
                <c:pt idx="5">
                  <c:v>3.0000000000000001E-3</c:v>
                </c:pt>
                <c:pt idx="6">
                  <c:v>3.0000000000000001E-3</c:v>
                </c:pt>
                <c:pt idx="7">
                  <c:v>2E-3</c:v>
                </c:pt>
                <c:pt idx="8">
                  <c:v>2E-3</c:v>
                </c:pt>
                <c:pt idx="9">
                  <c:v>0</c:v>
                </c:pt>
                <c:pt idx="10">
                  <c:v>1E-3</c:v>
                </c:pt>
                <c:pt idx="11">
                  <c:v>1E-3</c:v>
                </c:pt>
                <c:pt idx="12">
                  <c:v>1E-3</c:v>
                </c:pt>
                <c:pt idx="13">
                  <c:v>1E-3</c:v>
                </c:pt>
                <c:pt idx="14">
                  <c:v>1E-3</c:v>
                </c:pt>
                <c:pt idx="15">
                  <c:v>1E-3</c:v>
                </c:pt>
                <c:pt idx="16">
                  <c:v>1E-3</c:v>
                </c:pt>
                <c:pt idx="17">
                  <c:v>1E-3</c:v>
                </c:pt>
                <c:pt idx="18">
                  <c:v>1E-3</c:v>
                </c:pt>
                <c:pt idx="19">
                  <c:v>0</c:v>
                </c:pt>
                <c:pt idx="20">
                  <c:v>0</c:v>
                </c:pt>
                <c:pt idx="21">
                  <c:v>8.9999999999999993E-3</c:v>
                </c:pt>
                <c:pt idx="22">
                  <c:v>8.9999999999999993E-3</c:v>
                </c:pt>
                <c:pt idx="23">
                  <c:v>8.9999999999999993E-3</c:v>
                </c:pt>
                <c:pt idx="24">
                  <c:v>1.6E-2</c:v>
                </c:pt>
                <c:pt idx="25">
                  <c:v>1.6E-2</c:v>
                </c:pt>
                <c:pt idx="26">
                  <c:v>1.9E-2</c:v>
                </c:pt>
                <c:pt idx="27">
                  <c:v>1.9E-2</c:v>
                </c:pt>
                <c:pt idx="28">
                  <c:v>1.2999999999999999E-2</c:v>
                </c:pt>
                <c:pt idx="29">
                  <c:v>1.4999999999999999E-2</c:v>
                </c:pt>
                <c:pt idx="30">
                  <c:v>2.3E-2</c:v>
                </c:pt>
                <c:pt idx="31">
                  <c:v>2.1999999999999999E-2</c:v>
                </c:pt>
                <c:pt idx="32">
                  <c:v>3.1E-2</c:v>
                </c:pt>
                <c:pt idx="33">
                  <c:v>4.2999999999999997E-2</c:v>
                </c:pt>
                <c:pt idx="34">
                  <c:v>7.4999999999999997E-2</c:v>
                </c:pt>
                <c:pt idx="35">
                  <c:v>0.11700000000000001</c:v>
                </c:pt>
                <c:pt idx="36">
                  <c:v>0.157</c:v>
                </c:pt>
                <c:pt idx="37">
                  <c:v>0.20100000000000001</c:v>
                </c:pt>
                <c:pt idx="38">
                  <c:v>0.28100000000000003</c:v>
                </c:pt>
                <c:pt idx="39">
                  <c:v>0.38800000000000001</c:v>
                </c:pt>
                <c:pt idx="40">
                  <c:v>0.498</c:v>
                </c:pt>
                <c:pt idx="41">
                  <c:v>0.61699999999999999</c:v>
                </c:pt>
                <c:pt idx="42">
                  <c:v>0.79200000000000004</c:v>
                </c:pt>
                <c:pt idx="43">
                  <c:v>1.087</c:v>
                </c:pt>
                <c:pt idx="44">
                  <c:v>1.39</c:v>
                </c:pt>
                <c:pt idx="45">
                  <c:v>1.6859999999999999</c:v>
                </c:pt>
                <c:pt idx="46">
                  <c:v>2.331</c:v>
                </c:pt>
                <c:pt idx="47">
                  <c:v>3.4969999999999999</c:v>
                </c:pt>
                <c:pt idx="48">
                  <c:v>5.4320000000000004</c:v>
                </c:pt>
                <c:pt idx="49">
                  <c:v>7.5309999999999997</c:v>
                </c:pt>
                <c:pt idx="50">
                  <c:v>10.27</c:v>
                </c:pt>
                <c:pt idx="51">
                  <c:v>13.566000000000001</c:v>
                </c:pt>
                <c:pt idx="52">
                  <c:v>18.032</c:v>
                </c:pt>
                <c:pt idx="53">
                  <c:v>21.062999999999999</c:v>
                </c:pt>
                <c:pt idx="54">
                  <c:v>25.8</c:v>
                </c:pt>
                <c:pt idx="55">
                  <c:v>30.963000000000001</c:v>
                </c:pt>
                <c:pt idx="56">
                  <c:v>36.712000000000003</c:v>
                </c:pt>
                <c:pt idx="57">
                  <c:v>42.26</c:v>
                </c:pt>
                <c:pt idx="58">
                  <c:v>46.533999999999999</c:v>
                </c:pt>
                <c:pt idx="59">
                  <c:v>51.003999999999998</c:v>
                </c:pt>
                <c:pt idx="60">
                  <c:v>58</c:v>
                </c:pt>
                <c:pt idx="61">
                  <c:v>63.670999999999999</c:v>
                </c:pt>
                <c:pt idx="62">
                  <c:v>68.86</c:v>
                </c:pt>
                <c:pt idx="63">
                  <c:v>74.784999999999997</c:v>
                </c:pt>
                <c:pt idx="64">
                  <c:v>80.953999999999994</c:v>
                </c:pt>
                <c:pt idx="65">
                  <c:v>83.992000000000004</c:v>
                </c:pt>
                <c:pt idx="66">
                  <c:v>87.861000000000004</c:v>
                </c:pt>
                <c:pt idx="67">
                  <c:v>90.284999999999997</c:v>
                </c:pt>
                <c:pt idx="68">
                  <c:v>92.968999999999994</c:v>
                </c:pt>
                <c:pt idx="69">
                  <c:v>95.162000000000006</c:v>
                </c:pt>
                <c:pt idx="70">
                  <c:v>96.501000000000005</c:v>
                </c:pt>
                <c:pt idx="71">
                  <c:v>93.962999999999994</c:v>
                </c:pt>
                <c:pt idx="72">
                  <c:v>94.921999999999997</c:v>
                </c:pt>
                <c:pt idx="73">
                  <c:v>92.531999999999996</c:v>
                </c:pt>
                <c:pt idx="74">
                  <c:v>90.938999999999993</c:v>
                </c:pt>
                <c:pt idx="75">
                  <c:v>89.569000000000003</c:v>
                </c:pt>
                <c:pt idx="76">
                  <c:v>88.603999999999999</c:v>
                </c:pt>
                <c:pt idx="77">
                  <c:v>86.578999999999994</c:v>
                </c:pt>
                <c:pt idx="78">
                  <c:v>88.534000000000006</c:v>
                </c:pt>
                <c:pt idx="79">
                  <c:v>87.230999999999995</c:v>
                </c:pt>
                <c:pt idx="80">
                  <c:v>88.543999999999997</c:v>
                </c:pt>
                <c:pt idx="81">
                  <c:v>93.018000000000001</c:v>
                </c:pt>
                <c:pt idx="82">
                  <c:v>87.596999999999994</c:v>
                </c:pt>
                <c:pt idx="83">
                  <c:v>85.385999999999996</c:v>
                </c:pt>
                <c:pt idx="84">
                  <c:v>81.293999999999997</c:v>
                </c:pt>
                <c:pt idx="85">
                  <c:v>88.03</c:v>
                </c:pt>
                <c:pt idx="86">
                  <c:v>89.004000000000005</c:v>
                </c:pt>
                <c:pt idx="87">
                  <c:v>86.62</c:v>
                </c:pt>
                <c:pt idx="88">
                  <c:v>80.941000000000003</c:v>
                </c:pt>
                <c:pt idx="89">
                  <c:v>85.144000000000005</c:v>
                </c:pt>
                <c:pt idx="90">
                  <c:v>86.6</c:v>
                </c:pt>
                <c:pt idx="91">
                  <c:v>92.039000000000001</c:v>
                </c:pt>
                <c:pt idx="92">
                  <c:v>83.734999999999999</c:v>
                </c:pt>
                <c:pt idx="93">
                  <c:v>82.921999999999997</c:v>
                </c:pt>
                <c:pt idx="94">
                  <c:v>82.944000000000003</c:v>
                </c:pt>
                <c:pt idx="95">
                  <c:v>82.819000000000003</c:v>
                </c:pt>
                <c:pt idx="96">
                  <c:v>81.438000000000002</c:v>
                </c:pt>
                <c:pt idx="97">
                  <c:v>80.77</c:v>
                </c:pt>
                <c:pt idx="98">
                  <c:v>77.75</c:v>
                </c:pt>
                <c:pt idx="99">
                  <c:v>76.162999999999997</c:v>
                </c:pt>
                <c:pt idx="100">
                  <c:v>74.129000000000005</c:v>
                </c:pt>
                <c:pt idx="101">
                  <c:v>72.197000000000003</c:v>
                </c:pt>
                <c:pt idx="102">
                  <c:v>71.423000000000002</c:v>
                </c:pt>
                <c:pt idx="103">
                  <c:v>69.978999999999999</c:v>
                </c:pt>
                <c:pt idx="104">
                  <c:v>69.45</c:v>
                </c:pt>
                <c:pt idx="105">
                  <c:v>68.825000000000003</c:v>
                </c:pt>
                <c:pt idx="106">
                  <c:v>68.338999999999999</c:v>
                </c:pt>
                <c:pt idx="107">
                  <c:v>67.741</c:v>
                </c:pt>
                <c:pt idx="108">
                  <c:v>69.349000000000004</c:v>
                </c:pt>
                <c:pt idx="109">
                  <c:v>68.451999999999998</c:v>
                </c:pt>
                <c:pt idx="110">
                  <c:v>69.531999999999996</c:v>
                </c:pt>
                <c:pt idx="111">
                  <c:v>68.793999999999997</c:v>
                </c:pt>
                <c:pt idx="112">
                  <c:v>68.206999999999994</c:v>
                </c:pt>
                <c:pt idx="113">
                  <c:v>66.804000000000002</c:v>
                </c:pt>
                <c:pt idx="114">
                  <c:v>67.534999999999997</c:v>
                </c:pt>
                <c:pt idx="115">
                  <c:v>66.337000000000003</c:v>
                </c:pt>
                <c:pt idx="116">
                  <c:v>65.879000000000005</c:v>
                </c:pt>
                <c:pt idx="117">
                  <c:v>63.91</c:v>
                </c:pt>
                <c:pt idx="118">
                  <c:v>62.348999999999997</c:v>
                </c:pt>
                <c:pt idx="119">
                  <c:v>62.862000000000002</c:v>
                </c:pt>
                <c:pt idx="120">
                  <c:v>63.752000000000002</c:v>
                </c:pt>
                <c:pt idx="121">
                  <c:v>63.423000000000002</c:v>
                </c:pt>
                <c:pt idx="122">
                  <c:v>64.296000000000006</c:v>
                </c:pt>
                <c:pt idx="123">
                  <c:v>65.001000000000005</c:v>
                </c:pt>
                <c:pt idx="124">
                  <c:v>65.423000000000002</c:v>
                </c:pt>
                <c:pt idx="125">
                  <c:v>65.131</c:v>
                </c:pt>
                <c:pt idx="126">
                  <c:v>65.061999999999998</c:v>
                </c:pt>
                <c:pt idx="127">
                  <c:v>64.599000000000004</c:v>
                </c:pt>
                <c:pt idx="128">
                  <c:v>65.676000000000002</c:v>
                </c:pt>
                <c:pt idx="129">
                  <c:v>64.698999999999998</c:v>
                </c:pt>
                <c:pt idx="130">
                  <c:v>63.887999999999998</c:v>
                </c:pt>
                <c:pt idx="131">
                  <c:v>64.283000000000001</c:v>
                </c:pt>
                <c:pt idx="132">
                  <c:v>65.034999999999997</c:v>
                </c:pt>
                <c:pt idx="133">
                  <c:v>65.233999999999995</c:v>
                </c:pt>
                <c:pt idx="134">
                  <c:v>66.665000000000006</c:v>
                </c:pt>
                <c:pt idx="135">
                  <c:v>65.474999999999994</c:v>
                </c:pt>
                <c:pt idx="136">
                  <c:v>65.965000000000003</c:v>
                </c:pt>
                <c:pt idx="137">
                  <c:v>68.14</c:v>
                </c:pt>
                <c:pt idx="138">
                  <c:v>70.274000000000001</c:v>
                </c:pt>
                <c:pt idx="139">
                  <c:v>72.38</c:v>
                </c:pt>
                <c:pt idx="140">
                  <c:v>74.222999999999999</c:v>
                </c:pt>
                <c:pt idx="141">
                  <c:v>77.941999999999993</c:v>
                </c:pt>
                <c:pt idx="142">
                  <c:v>80.638999999999996</c:v>
                </c:pt>
                <c:pt idx="143">
                  <c:v>85.573999999999998</c:v>
                </c:pt>
                <c:pt idx="144">
                  <c:v>90.328000000000003</c:v>
                </c:pt>
                <c:pt idx="145">
                  <c:v>94.117000000000004</c:v>
                </c:pt>
                <c:pt idx="146">
                  <c:v>99.808000000000007</c:v>
                </c:pt>
                <c:pt idx="147">
                  <c:v>106.54900000000001</c:v>
                </c:pt>
                <c:pt idx="148">
                  <c:v>110.143</c:v>
                </c:pt>
                <c:pt idx="149">
                  <c:v>115.702</c:v>
                </c:pt>
                <c:pt idx="150">
                  <c:v>120.09</c:v>
                </c:pt>
                <c:pt idx="151">
                  <c:v>124.04300000000001</c:v>
                </c:pt>
                <c:pt idx="152">
                  <c:v>131.68600000000001</c:v>
                </c:pt>
                <c:pt idx="153">
                  <c:v>137.059</c:v>
                </c:pt>
                <c:pt idx="154">
                  <c:v>140.90700000000001</c:v>
                </c:pt>
                <c:pt idx="155">
                  <c:v>142.08699999999999</c:v>
                </c:pt>
                <c:pt idx="156">
                  <c:v>146.584</c:v>
                </c:pt>
                <c:pt idx="157">
                  <c:v>150.22499999999999</c:v>
                </c:pt>
                <c:pt idx="158">
                  <c:v>156.09100000000001</c:v>
                </c:pt>
                <c:pt idx="159">
                  <c:v>159.05099999999999</c:v>
                </c:pt>
                <c:pt idx="160">
                  <c:v>163.196</c:v>
                </c:pt>
                <c:pt idx="161">
                  <c:v>168.45400000000001</c:v>
                </c:pt>
                <c:pt idx="162">
                  <c:v>176.15</c:v>
                </c:pt>
                <c:pt idx="163">
                  <c:v>179.67400000000001</c:v>
                </c:pt>
                <c:pt idx="164">
                  <c:v>183.18</c:v>
                </c:pt>
                <c:pt idx="165">
                  <c:v>187.947</c:v>
                </c:pt>
                <c:pt idx="166">
                  <c:v>191.749</c:v>
                </c:pt>
                <c:pt idx="167">
                  <c:v>197.76</c:v>
                </c:pt>
                <c:pt idx="168">
                  <c:v>199.86099999999999</c:v>
                </c:pt>
                <c:pt idx="169">
                  <c:v>200.16200000000001</c:v>
                </c:pt>
                <c:pt idx="170">
                  <c:v>202.12100000000001</c:v>
                </c:pt>
                <c:pt idx="171">
                  <c:v>201.53200000000001</c:v>
                </c:pt>
                <c:pt idx="172">
                  <c:v>203.05600000000001</c:v>
                </c:pt>
                <c:pt idx="173">
                  <c:v>203.54400000000001</c:v>
                </c:pt>
                <c:pt idx="174">
                  <c:v>197.61600000000001</c:v>
                </c:pt>
                <c:pt idx="175">
                  <c:v>200.60900000000001</c:v>
                </c:pt>
                <c:pt idx="176">
                  <c:v>201.364</c:v>
                </c:pt>
                <c:pt idx="177">
                  <c:v>198.85900000000001</c:v>
                </c:pt>
                <c:pt idx="178">
                  <c:v>198.64</c:v>
                </c:pt>
                <c:pt idx="179">
                  <c:v>194.18899999999999</c:v>
                </c:pt>
                <c:pt idx="180">
                  <c:v>196.83699999999999</c:v>
                </c:pt>
                <c:pt idx="181">
                  <c:v>198.92500000000001</c:v>
                </c:pt>
                <c:pt idx="182">
                  <c:v>194.00299999999999</c:v>
                </c:pt>
                <c:pt idx="183">
                  <c:v>190.94200000000001</c:v>
                </c:pt>
                <c:pt idx="184">
                  <c:v>187.28200000000001</c:v>
                </c:pt>
                <c:pt idx="185">
                  <c:v>182.691</c:v>
                </c:pt>
                <c:pt idx="186">
                  <c:v>180.875</c:v>
                </c:pt>
                <c:pt idx="187">
                  <c:v>171.30199999999999</c:v>
                </c:pt>
                <c:pt idx="188">
                  <c:v>167.72900000000001</c:v>
                </c:pt>
                <c:pt idx="189">
                  <c:v>163.9</c:v>
                </c:pt>
                <c:pt idx="190">
                  <c:v>162.95599999999999</c:v>
                </c:pt>
                <c:pt idx="191">
                  <c:v>162.66999999999999</c:v>
                </c:pt>
                <c:pt idx="192">
                  <c:v>164.363</c:v>
                </c:pt>
                <c:pt idx="193">
                  <c:v>159.74</c:v>
                </c:pt>
                <c:pt idx="194">
                  <c:v>161.09399999999999</c:v>
                </c:pt>
                <c:pt idx="195">
                  <c:v>157.35599999999999</c:v>
                </c:pt>
                <c:pt idx="196">
                  <c:v>160.24199999999999</c:v>
                </c:pt>
                <c:pt idx="197">
                  <c:v>156.73099999999999</c:v>
                </c:pt>
                <c:pt idx="198">
                  <c:v>154.684</c:v>
                </c:pt>
                <c:pt idx="199">
                  <c:v>148.43700000000001</c:v>
                </c:pt>
                <c:pt idx="200">
                  <c:v>147.262</c:v>
                </c:pt>
                <c:pt idx="201">
                  <c:v>143.58699999999999</c:v>
                </c:pt>
                <c:pt idx="202">
                  <c:v>140.52799999999999</c:v>
                </c:pt>
                <c:pt idx="203">
                  <c:v>134.072</c:v>
                </c:pt>
                <c:pt idx="204">
                  <c:v>132.47200000000001</c:v>
                </c:pt>
                <c:pt idx="205">
                  <c:v>129.19300000000001</c:v>
                </c:pt>
                <c:pt idx="206">
                  <c:v>130.59200000000001</c:v>
                </c:pt>
                <c:pt idx="207">
                  <c:v>128.01499999999999</c:v>
                </c:pt>
                <c:pt idx="208">
                  <c:v>126.039</c:v>
                </c:pt>
                <c:pt idx="209">
                  <c:v>126.86</c:v>
                </c:pt>
                <c:pt idx="210">
                  <c:v>126.76300000000001</c:v>
                </c:pt>
                <c:pt idx="211">
                  <c:v>126.661</c:v>
                </c:pt>
                <c:pt idx="212">
                  <c:v>127.125</c:v>
                </c:pt>
                <c:pt idx="213">
                  <c:v>125.206</c:v>
                </c:pt>
                <c:pt idx="214">
                  <c:v>128.02000000000001</c:v>
                </c:pt>
                <c:pt idx="215">
                  <c:v>126.253</c:v>
                </c:pt>
                <c:pt idx="216">
                  <c:v>122.084</c:v>
                </c:pt>
                <c:pt idx="217">
                  <c:v>122.69499999999999</c:v>
                </c:pt>
                <c:pt idx="218">
                  <c:v>122.694</c:v>
                </c:pt>
                <c:pt idx="219">
                  <c:v>120.52500000000001</c:v>
                </c:pt>
                <c:pt idx="220">
                  <c:v>116.381</c:v>
                </c:pt>
                <c:pt idx="221">
                  <c:v>108.821</c:v>
                </c:pt>
                <c:pt idx="222">
                  <c:v>105.875</c:v>
                </c:pt>
                <c:pt idx="223">
                  <c:v>106.41800000000001</c:v>
                </c:pt>
                <c:pt idx="224">
                  <c:v>105.119</c:v>
                </c:pt>
                <c:pt idx="225">
                  <c:v>103.68600000000001</c:v>
                </c:pt>
                <c:pt idx="226">
                  <c:v>105.117</c:v>
                </c:pt>
                <c:pt idx="227">
                  <c:v>109.688</c:v>
                </c:pt>
                <c:pt idx="228">
                  <c:v>120.19799999999999</c:v>
                </c:pt>
                <c:pt idx="229">
                  <c:v>117.03400000000001</c:v>
                </c:pt>
                <c:pt idx="230">
                  <c:v>119.65</c:v>
                </c:pt>
                <c:pt idx="231">
                  <c:v>120.577</c:v>
                </c:pt>
                <c:pt idx="232">
                  <c:v>120.35</c:v>
                </c:pt>
                <c:pt idx="233">
                  <c:v>122.932</c:v>
                </c:pt>
                <c:pt idx="234">
                  <c:v>130.83500000000001</c:v>
                </c:pt>
                <c:pt idx="235">
                  <c:v>125.15300000000001</c:v>
                </c:pt>
                <c:pt idx="236">
                  <c:v>130.90700000000001</c:v>
                </c:pt>
                <c:pt idx="237">
                  <c:v>131.185</c:v>
                </c:pt>
                <c:pt idx="238">
                  <c:v>133.25899999999999</c:v>
                </c:pt>
                <c:pt idx="239">
                  <c:v>135.44800000000001</c:v>
                </c:pt>
                <c:pt idx="240">
                  <c:v>133.893</c:v>
                </c:pt>
                <c:pt idx="241">
                  <c:v>125.194</c:v>
                </c:pt>
                <c:pt idx="242">
                  <c:v>127.227</c:v>
                </c:pt>
                <c:pt idx="243">
                  <c:v>128.976</c:v>
                </c:pt>
                <c:pt idx="244">
                  <c:v>129.21600000000001</c:v>
                </c:pt>
                <c:pt idx="245">
                  <c:v>128.983</c:v>
                </c:pt>
                <c:pt idx="246">
                  <c:v>131.26599999999999</c:v>
                </c:pt>
                <c:pt idx="247">
                  <c:v>130.685</c:v>
                </c:pt>
                <c:pt idx="248">
                  <c:v>134.011</c:v>
                </c:pt>
                <c:pt idx="249">
                  <c:v>134.03</c:v>
                </c:pt>
                <c:pt idx="250">
                  <c:v>136.70599999999999</c:v>
                </c:pt>
                <c:pt idx="251">
                  <c:v>141.898</c:v>
                </c:pt>
                <c:pt idx="252">
                  <c:v>143.45599999999999</c:v>
                </c:pt>
                <c:pt idx="253">
                  <c:v>145.01499999999999</c:v>
                </c:pt>
                <c:pt idx="254">
                  <c:v>148.768</c:v>
                </c:pt>
                <c:pt idx="255">
                  <c:v>149.17699999999999</c:v>
                </c:pt>
                <c:pt idx="256">
                  <c:v>153.25800000000001</c:v>
                </c:pt>
                <c:pt idx="257">
                  <c:v>158.09399999999999</c:v>
                </c:pt>
                <c:pt idx="258">
                  <c:v>161.108</c:v>
                </c:pt>
                <c:pt idx="259">
                  <c:v>166.363</c:v>
                </c:pt>
                <c:pt idx="260">
                  <c:v>167.37200000000001</c:v>
                </c:pt>
                <c:pt idx="261">
                  <c:v>169.20500000000001</c:v>
                </c:pt>
                <c:pt idx="262">
                  <c:v>177.19200000000001</c:v>
                </c:pt>
                <c:pt idx="263">
                  <c:v>179.79599999999999</c:v>
                </c:pt>
                <c:pt idx="264">
                  <c:v>181.346</c:v>
                </c:pt>
                <c:pt idx="265">
                  <c:v>184.917</c:v>
                </c:pt>
                <c:pt idx="266">
                  <c:v>191.422</c:v>
                </c:pt>
                <c:pt idx="267">
                  <c:v>202.83500000000001</c:v>
                </c:pt>
                <c:pt idx="268">
                  <c:v>207.84</c:v>
                </c:pt>
                <c:pt idx="269">
                  <c:v>211.37899999999999</c:v>
                </c:pt>
                <c:pt idx="270">
                  <c:v>218.535</c:v>
                </c:pt>
              </c:numCache>
            </c:numRef>
          </c:val>
          <c:smooth val="0"/>
          <c:extLst>
            <c:ext xmlns:c16="http://schemas.microsoft.com/office/drawing/2014/chart" uri="{C3380CC4-5D6E-409C-BE32-E72D297353CC}">
              <c16:uniqueId val="{00000001-8737-434E-95AF-B17522DB288A}"/>
            </c:ext>
          </c:extLst>
        </c:ser>
        <c:ser>
          <c:idx val="2"/>
          <c:order val="2"/>
          <c:tx>
            <c:strRef>
              <c:f>Sheet1!$D$1</c:f>
              <c:strCache>
                <c:ptCount val="1"/>
                <c:pt idx="0">
                  <c:v>英国</c:v>
                </c:pt>
              </c:strCache>
            </c:strRef>
          </c:tx>
          <c:spPr>
            <a:ln w="25400" cap="rnd">
              <a:solidFill>
                <a:srgbClr val="002060"/>
              </a:solidFill>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Sheet1!$D$2:$D$272</c:f>
              <c:numCache>
                <c:formatCode>General</c:formatCode>
                <c:ptCount val="271"/>
                <c:pt idx="0">
                  <c:v>4.0000000000000001E-3</c:v>
                </c:pt>
                <c:pt idx="1">
                  <c:v>4.0000000000000001E-3</c:v>
                </c:pt>
                <c:pt idx="2">
                  <c:v>4.0000000000000001E-3</c:v>
                </c:pt>
                <c:pt idx="3">
                  <c:v>4.0000000000000001E-3</c:v>
                </c:pt>
                <c:pt idx="4">
                  <c:v>6.0000000000000001E-3</c:v>
                </c:pt>
                <c:pt idx="5">
                  <c:v>6.0000000000000001E-3</c:v>
                </c:pt>
                <c:pt idx="6">
                  <c:v>8.0000000000000002E-3</c:v>
                </c:pt>
                <c:pt idx="7">
                  <c:v>4.0000000000000001E-3</c:v>
                </c:pt>
                <c:pt idx="8">
                  <c:v>4.0000000000000001E-3</c:v>
                </c:pt>
                <c:pt idx="9">
                  <c:v>1.2999999999999999E-2</c:v>
                </c:pt>
                <c:pt idx="10">
                  <c:v>1.4999999999999999E-2</c:v>
                </c:pt>
                <c:pt idx="11">
                  <c:v>1.2999999999999999E-2</c:v>
                </c:pt>
                <c:pt idx="12">
                  <c:v>1.4999999999999999E-2</c:v>
                </c:pt>
                <c:pt idx="13">
                  <c:v>1.2999999999999999E-2</c:v>
                </c:pt>
                <c:pt idx="14">
                  <c:v>1.2999999999999999E-2</c:v>
                </c:pt>
                <c:pt idx="15">
                  <c:v>1.2999999999999999E-2</c:v>
                </c:pt>
                <c:pt idx="16">
                  <c:v>4.0000000000000001E-3</c:v>
                </c:pt>
                <c:pt idx="17">
                  <c:v>2E-3</c:v>
                </c:pt>
                <c:pt idx="18">
                  <c:v>2E-3</c:v>
                </c:pt>
                <c:pt idx="19">
                  <c:v>0</c:v>
                </c:pt>
                <c:pt idx="20">
                  <c:v>0</c:v>
                </c:pt>
                <c:pt idx="21">
                  <c:v>0</c:v>
                </c:pt>
                <c:pt idx="22">
                  <c:v>2E-3</c:v>
                </c:pt>
                <c:pt idx="23">
                  <c:v>2E-3</c:v>
                </c:pt>
                <c:pt idx="24">
                  <c:v>2E-3</c:v>
                </c:pt>
                <c:pt idx="25">
                  <c:v>6.0000000000000001E-3</c:v>
                </c:pt>
                <c:pt idx="26">
                  <c:v>1.7000000000000001E-2</c:v>
                </c:pt>
                <c:pt idx="27">
                  <c:v>2.5000000000000001E-2</c:v>
                </c:pt>
                <c:pt idx="28">
                  <c:v>4.2000000000000003E-2</c:v>
                </c:pt>
                <c:pt idx="29">
                  <c:v>6.5000000000000002E-2</c:v>
                </c:pt>
                <c:pt idx="30">
                  <c:v>7.5999999999999998E-2</c:v>
                </c:pt>
                <c:pt idx="31">
                  <c:v>0.122</c:v>
                </c:pt>
                <c:pt idx="32">
                  <c:v>0.20200000000000001</c:v>
                </c:pt>
                <c:pt idx="33">
                  <c:v>0.307</c:v>
                </c:pt>
                <c:pt idx="34">
                  <c:v>0.41699999999999998</c:v>
                </c:pt>
                <c:pt idx="35">
                  <c:v>0.50700000000000001</c:v>
                </c:pt>
                <c:pt idx="36">
                  <c:v>0.65200000000000002</c:v>
                </c:pt>
                <c:pt idx="37">
                  <c:v>0.76800000000000002</c:v>
                </c:pt>
                <c:pt idx="38">
                  <c:v>0.84199999999999997</c:v>
                </c:pt>
                <c:pt idx="39">
                  <c:v>1.069</c:v>
                </c:pt>
                <c:pt idx="40">
                  <c:v>1.498</c:v>
                </c:pt>
                <c:pt idx="41">
                  <c:v>2.2349999999999999</c:v>
                </c:pt>
                <c:pt idx="42">
                  <c:v>3.1459999999999999</c:v>
                </c:pt>
                <c:pt idx="43">
                  <c:v>3.9809999999999999</c:v>
                </c:pt>
                <c:pt idx="44">
                  <c:v>4.6150000000000002</c:v>
                </c:pt>
                <c:pt idx="45">
                  <c:v>5.4249999999999998</c:v>
                </c:pt>
                <c:pt idx="46">
                  <c:v>6.399</c:v>
                </c:pt>
                <c:pt idx="47">
                  <c:v>7.4729999999999999</c:v>
                </c:pt>
                <c:pt idx="48">
                  <c:v>8.7210000000000001</c:v>
                </c:pt>
                <c:pt idx="49">
                  <c:v>9.9220000000000006</c:v>
                </c:pt>
                <c:pt idx="50">
                  <c:v>11.557</c:v>
                </c:pt>
                <c:pt idx="51">
                  <c:v>13.319000000000001</c:v>
                </c:pt>
                <c:pt idx="52">
                  <c:v>15.288</c:v>
                </c:pt>
                <c:pt idx="53">
                  <c:v>18.922000000000001</c:v>
                </c:pt>
                <c:pt idx="54">
                  <c:v>22.302</c:v>
                </c:pt>
                <c:pt idx="55">
                  <c:v>25.864999999999998</c:v>
                </c:pt>
                <c:pt idx="56">
                  <c:v>30.140999999999998</c:v>
                </c:pt>
                <c:pt idx="57">
                  <c:v>34.228000000000002</c:v>
                </c:pt>
                <c:pt idx="58">
                  <c:v>37.645000000000003</c:v>
                </c:pt>
                <c:pt idx="59">
                  <c:v>40.76</c:v>
                </c:pt>
                <c:pt idx="60">
                  <c:v>44.831000000000003</c:v>
                </c:pt>
                <c:pt idx="61">
                  <c:v>49.332999999999998</c:v>
                </c:pt>
                <c:pt idx="62">
                  <c:v>54.006999999999998</c:v>
                </c:pt>
                <c:pt idx="63">
                  <c:v>57.753999999999998</c:v>
                </c:pt>
                <c:pt idx="64">
                  <c:v>61.360999999999997</c:v>
                </c:pt>
                <c:pt idx="65">
                  <c:v>63.881999999999998</c:v>
                </c:pt>
                <c:pt idx="66">
                  <c:v>65.427000000000007</c:v>
                </c:pt>
                <c:pt idx="67">
                  <c:v>67.55</c:v>
                </c:pt>
                <c:pt idx="68">
                  <c:v>69.52</c:v>
                </c:pt>
                <c:pt idx="69">
                  <c:v>69.978999999999999</c:v>
                </c:pt>
                <c:pt idx="70">
                  <c:v>69.957999999999998</c:v>
                </c:pt>
                <c:pt idx="71">
                  <c:v>68.698999999999998</c:v>
                </c:pt>
                <c:pt idx="72">
                  <c:v>67.771000000000001</c:v>
                </c:pt>
                <c:pt idx="73">
                  <c:v>67.554000000000002</c:v>
                </c:pt>
                <c:pt idx="74">
                  <c:v>65.230999999999995</c:v>
                </c:pt>
                <c:pt idx="75">
                  <c:v>62.866</c:v>
                </c:pt>
                <c:pt idx="76">
                  <c:v>62.726999999999997</c:v>
                </c:pt>
                <c:pt idx="77">
                  <c:v>63.64</c:v>
                </c:pt>
                <c:pt idx="78">
                  <c:v>64.992999999999995</c:v>
                </c:pt>
                <c:pt idx="79">
                  <c:v>67.397000000000006</c:v>
                </c:pt>
                <c:pt idx="80">
                  <c:v>68.162999999999997</c:v>
                </c:pt>
                <c:pt idx="81">
                  <c:v>69.584999999999994</c:v>
                </c:pt>
                <c:pt idx="82">
                  <c:v>70.498000000000005</c:v>
                </c:pt>
                <c:pt idx="83">
                  <c:v>71.385999999999996</c:v>
                </c:pt>
                <c:pt idx="84">
                  <c:v>71.103999999999999</c:v>
                </c:pt>
                <c:pt idx="85">
                  <c:v>71.134</c:v>
                </c:pt>
                <c:pt idx="86">
                  <c:v>69.085999999999999</c:v>
                </c:pt>
                <c:pt idx="87">
                  <c:v>68.287000000000006</c:v>
                </c:pt>
                <c:pt idx="88">
                  <c:v>67.974999999999994</c:v>
                </c:pt>
                <c:pt idx="89">
                  <c:v>67.91</c:v>
                </c:pt>
                <c:pt idx="90">
                  <c:v>67.814999999999998</c:v>
                </c:pt>
                <c:pt idx="91">
                  <c:v>67.411000000000001</c:v>
                </c:pt>
                <c:pt idx="92">
                  <c:v>66.921000000000006</c:v>
                </c:pt>
                <c:pt idx="93">
                  <c:v>65.828999999999994</c:v>
                </c:pt>
                <c:pt idx="94">
                  <c:v>64.796000000000006</c:v>
                </c:pt>
                <c:pt idx="95">
                  <c:v>62.024000000000001</c:v>
                </c:pt>
                <c:pt idx="96">
                  <c:v>59.820999999999998</c:v>
                </c:pt>
                <c:pt idx="97">
                  <c:v>56.421999999999997</c:v>
                </c:pt>
                <c:pt idx="98">
                  <c:v>53.899000000000001</c:v>
                </c:pt>
                <c:pt idx="99">
                  <c:v>50.375999999999998</c:v>
                </c:pt>
                <c:pt idx="100">
                  <c:v>48.121000000000002</c:v>
                </c:pt>
                <c:pt idx="101">
                  <c:v>46.746000000000002</c:v>
                </c:pt>
                <c:pt idx="102">
                  <c:v>47.161000000000001</c:v>
                </c:pt>
                <c:pt idx="103">
                  <c:v>46.572000000000003</c:v>
                </c:pt>
                <c:pt idx="104">
                  <c:v>45.476999999999997</c:v>
                </c:pt>
                <c:pt idx="105">
                  <c:v>43.081000000000003</c:v>
                </c:pt>
                <c:pt idx="106">
                  <c:v>41.951000000000001</c:v>
                </c:pt>
                <c:pt idx="107">
                  <c:v>41.786000000000001</c:v>
                </c:pt>
                <c:pt idx="108">
                  <c:v>40.753</c:v>
                </c:pt>
                <c:pt idx="109">
                  <c:v>38.655000000000001</c:v>
                </c:pt>
                <c:pt idx="110">
                  <c:v>37.918999999999997</c:v>
                </c:pt>
                <c:pt idx="111">
                  <c:v>36.679000000000002</c:v>
                </c:pt>
                <c:pt idx="112">
                  <c:v>36.566000000000003</c:v>
                </c:pt>
                <c:pt idx="113">
                  <c:v>35.588999999999999</c:v>
                </c:pt>
                <c:pt idx="114">
                  <c:v>34.427</c:v>
                </c:pt>
                <c:pt idx="115">
                  <c:v>33.43</c:v>
                </c:pt>
                <c:pt idx="116">
                  <c:v>31.399000000000001</c:v>
                </c:pt>
                <c:pt idx="117">
                  <c:v>28.495000000000001</c:v>
                </c:pt>
                <c:pt idx="118">
                  <c:v>26.637</c:v>
                </c:pt>
                <c:pt idx="119">
                  <c:v>24.923999999999999</c:v>
                </c:pt>
                <c:pt idx="120">
                  <c:v>23.797999999999998</c:v>
                </c:pt>
                <c:pt idx="121">
                  <c:v>22.952000000000002</c:v>
                </c:pt>
                <c:pt idx="122">
                  <c:v>22.353000000000002</c:v>
                </c:pt>
                <c:pt idx="123">
                  <c:v>21.966999999999999</c:v>
                </c:pt>
                <c:pt idx="124">
                  <c:v>21.571999999999999</c:v>
                </c:pt>
                <c:pt idx="125">
                  <c:v>20.564</c:v>
                </c:pt>
                <c:pt idx="126">
                  <c:v>19.475999999999999</c:v>
                </c:pt>
                <c:pt idx="127">
                  <c:v>18.619</c:v>
                </c:pt>
                <c:pt idx="128">
                  <c:v>17.937999999999999</c:v>
                </c:pt>
                <c:pt idx="129">
                  <c:v>17.184000000000001</c:v>
                </c:pt>
                <c:pt idx="130">
                  <c:v>16.465</c:v>
                </c:pt>
                <c:pt idx="131">
                  <c:v>15.779</c:v>
                </c:pt>
                <c:pt idx="132">
                  <c:v>15.448</c:v>
                </c:pt>
                <c:pt idx="133">
                  <c:v>14.973000000000001</c:v>
                </c:pt>
                <c:pt idx="134">
                  <c:v>14.829000000000001</c:v>
                </c:pt>
                <c:pt idx="135">
                  <c:v>15.016999999999999</c:v>
                </c:pt>
                <c:pt idx="136">
                  <c:v>15.228999999999999</c:v>
                </c:pt>
                <c:pt idx="137">
                  <c:v>15.111000000000001</c:v>
                </c:pt>
                <c:pt idx="138">
                  <c:v>14.994</c:v>
                </c:pt>
                <c:pt idx="139">
                  <c:v>14.602</c:v>
                </c:pt>
                <c:pt idx="140">
                  <c:v>14.622999999999999</c:v>
                </c:pt>
                <c:pt idx="141">
                  <c:v>14.484</c:v>
                </c:pt>
                <c:pt idx="142">
                  <c:v>14.057</c:v>
                </c:pt>
                <c:pt idx="143">
                  <c:v>13.672000000000001</c:v>
                </c:pt>
                <c:pt idx="144">
                  <c:v>13.363</c:v>
                </c:pt>
                <c:pt idx="145">
                  <c:v>12.907999999999999</c:v>
                </c:pt>
                <c:pt idx="146">
                  <c:v>12.414</c:v>
                </c:pt>
                <c:pt idx="147">
                  <c:v>11.77</c:v>
                </c:pt>
                <c:pt idx="148">
                  <c:v>11.106999999999999</c:v>
                </c:pt>
                <c:pt idx="149">
                  <c:v>11.026999999999999</c:v>
                </c:pt>
                <c:pt idx="150">
                  <c:v>10.621</c:v>
                </c:pt>
                <c:pt idx="151">
                  <c:v>10.271000000000001</c:v>
                </c:pt>
                <c:pt idx="152">
                  <c:v>9.7050000000000001</c:v>
                </c:pt>
                <c:pt idx="153">
                  <c:v>9.4380000000000006</c:v>
                </c:pt>
                <c:pt idx="154">
                  <c:v>9.1880000000000006</c:v>
                </c:pt>
                <c:pt idx="155">
                  <c:v>8.9939999999999998</c:v>
                </c:pt>
                <c:pt idx="156">
                  <c:v>8.4719999999999995</c:v>
                </c:pt>
                <c:pt idx="157">
                  <c:v>8.702</c:v>
                </c:pt>
                <c:pt idx="158">
                  <c:v>8.6470000000000002</c:v>
                </c:pt>
                <c:pt idx="159">
                  <c:v>8.6050000000000004</c:v>
                </c:pt>
                <c:pt idx="160">
                  <c:v>8.6929999999999996</c:v>
                </c:pt>
                <c:pt idx="161">
                  <c:v>8.9309999999999992</c:v>
                </c:pt>
                <c:pt idx="162">
                  <c:v>8.9009999999999998</c:v>
                </c:pt>
                <c:pt idx="163">
                  <c:v>8.9879999999999995</c:v>
                </c:pt>
                <c:pt idx="164">
                  <c:v>8.58</c:v>
                </c:pt>
                <c:pt idx="165">
                  <c:v>8.6259999999999994</c:v>
                </c:pt>
                <c:pt idx="166">
                  <c:v>8.8109999999999999</c:v>
                </c:pt>
                <c:pt idx="167">
                  <c:v>8.9770000000000003</c:v>
                </c:pt>
                <c:pt idx="168">
                  <c:v>8.9540000000000006</c:v>
                </c:pt>
                <c:pt idx="169">
                  <c:v>8.9629999999999992</c:v>
                </c:pt>
                <c:pt idx="170">
                  <c:v>9.07</c:v>
                </c:pt>
                <c:pt idx="171">
                  <c:v>9.1790000000000003</c:v>
                </c:pt>
                <c:pt idx="172">
                  <c:v>9.32</c:v>
                </c:pt>
                <c:pt idx="173">
                  <c:v>9.4589999999999996</c:v>
                </c:pt>
                <c:pt idx="174">
                  <c:v>9.4610000000000003</c:v>
                </c:pt>
                <c:pt idx="175">
                  <c:v>9.5180000000000007</c:v>
                </c:pt>
                <c:pt idx="176">
                  <c:v>9.7240000000000002</c:v>
                </c:pt>
                <c:pt idx="177">
                  <c:v>9.5730000000000004</c:v>
                </c:pt>
                <c:pt idx="178">
                  <c:v>9.484</c:v>
                </c:pt>
                <c:pt idx="179">
                  <c:v>7.9630000000000001</c:v>
                </c:pt>
                <c:pt idx="180">
                  <c:v>7.9880000000000004</c:v>
                </c:pt>
                <c:pt idx="181">
                  <c:v>8.1419999999999995</c:v>
                </c:pt>
                <c:pt idx="182">
                  <c:v>8.4550000000000001</c:v>
                </c:pt>
                <c:pt idx="183">
                  <c:v>8.6739999999999995</c:v>
                </c:pt>
                <c:pt idx="184">
                  <c:v>9.3520000000000003</c:v>
                </c:pt>
                <c:pt idx="185">
                  <c:v>10.523999999999999</c:v>
                </c:pt>
                <c:pt idx="186">
                  <c:v>11.787000000000001</c:v>
                </c:pt>
                <c:pt idx="187">
                  <c:v>12.055999999999999</c:v>
                </c:pt>
                <c:pt idx="188">
                  <c:v>12.275</c:v>
                </c:pt>
                <c:pt idx="189">
                  <c:v>12.256</c:v>
                </c:pt>
                <c:pt idx="190">
                  <c:v>12.228</c:v>
                </c:pt>
                <c:pt idx="191">
                  <c:v>12.9</c:v>
                </c:pt>
                <c:pt idx="192">
                  <c:v>12.664</c:v>
                </c:pt>
                <c:pt idx="193">
                  <c:v>13.67</c:v>
                </c:pt>
                <c:pt idx="194">
                  <c:v>13.917999999999999</c:v>
                </c:pt>
                <c:pt idx="195">
                  <c:v>14.295</c:v>
                </c:pt>
                <c:pt idx="196">
                  <c:v>15.492000000000001</c:v>
                </c:pt>
                <c:pt idx="197">
                  <c:v>16.164000000000001</c:v>
                </c:pt>
                <c:pt idx="198">
                  <c:v>16.117000000000001</c:v>
                </c:pt>
                <c:pt idx="199">
                  <c:v>15.901</c:v>
                </c:pt>
                <c:pt idx="200">
                  <c:v>15.776</c:v>
                </c:pt>
                <c:pt idx="201">
                  <c:v>15.362</c:v>
                </c:pt>
                <c:pt idx="202">
                  <c:v>15.473000000000001</c:v>
                </c:pt>
                <c:pt idx="203">
                  <c:v>14.617000000000001</c:v>
                </c:pt>
                <c:pt idx="204">
                  <c:v>15.061</c:v>
                </c:pt>
                <c:pt idx="205">
                  <c:v>15.063000000000001</c:v>
                </c:pt>
                <c:pt idx="206">
                  <c:v>15.608000000000001</c:v>
                </c:pt>
                <c:pt idx="207">
                  <c:v>15.808</c:v>
                </c:pt>
                <c:pt idx="208">
                  <c:v>16.305</c:v>
                </c:pt>
                <c:pt idx="209">
                  <c:v>17.02</c:v>
                </c:pt>
                <c:pt idx="210">
                  <c:v>17.530999999999999</c:v>
                </c:pt>
                <c:pt idx="211">
                  <c:v>17.152999999999999</c:v>
                </c:pt>
                <c:pt idx="212">
                  <c:v>18.571000000000002</c:v>
                </c:pt>
                <c:pt idx="213">
                  <c:v>19.484000000000002</c:v>
                </c:pt>
                <c:pt idx="214">
                  <c:v>19.718</c:v>
                </c:pt>
                <c:pt idx="215">
                  <c:v>20.686</c:v>
                </c:pt>
                <c:pt idx="216">
                  <c:v>21.134</c:v>
                </c:pt>
                <c:pt idx="217">
                  <c:v>22.530999999999999</c:v>
                </c:pt>
                <c:pt idx="218">
                  <c:v>24.015000000000001</c:v>
                </c:pt>
                <c:pt idx="219">
                  <c:v>26.693999999999999</c:v>
                </c:pt>
                <c:pt idx="220">
                  <c:v>29.939</c:v>
                </c:pt>
                <c:pt idx="221">
                  <c:v>32.39</c:v>
                </c:pt>
                <c:pt idx="222">
                  <c:v>34.813000000000002</c:v>
                </c:pt>
                <c:pt idx="223">
                  <c:v>37.304000000000002</c:v>
                </c:pt>
                <c:pt idx="224">
                  <c:v>40.668999999999997</c:v>
                </c:pt>
                <c:pt idx="225">
                  <c:v>44.213000000000001</c:v>
                </c:pt>
                <c:pt idx="226">
                  <c:v>44.932000000000002</c:v>
                </c:pt>
                <c:pt idx="227">
                  <c:v>44.244</c:v>
                </c:pt>
                <c:pt idx="228">
                  <c:v>45.597000000000001</c:v>
                </c:pt>
                <c:pt idx="229">
                  <c:v>48.4</c:v>
                </c:pt>
                <c:pt idx="230">
                  <c:v>49.402000000000001</c:v>
                </c:pt>
                <c:pt idx="231">
                  <c:v>51.05</c:v>
                </c:pt>
                <c:pt idx="232">
                  <c:v>52.996000000000002</c:v>
                </c:pt>
                <c:pt idx="233">
                  <c:v>54.194000000000003</c:v>
                </c:pt>
                <c:pt idx="234">
                  <c:v>57.87</c:v>
                </c:pt>
                <c:pt idx="235">
                  <c:v>61.706000000000003</c:v>
                </c:pt>
                <c:pt idx="236">
                  <c:v>66.308999999999997</c:v>
                </c:pt>
                <c:pt idx="237">
                  <c:v>73.125</c:v>
                </c:pt>
                <c:pt idx="238">
                  <c:v>78.492999999999995</c:v>
                </c:pt>
                <c:pt idx="239">
                  <c:v>81.900000000000006</c:v>
                </c:pt>
                <c:pt idx="240">
                  <c:v>85.673000000000002</c:v>
                </c:pt>
                <c:pt idx="241">
                  <c:v>84.991</c:v>
                </c:pt>
                <c:pt idx="242">
                  <c:v>89.656999999999996</c:v>
                </c:pt>
                <c:pt idx="243">
                  <c:v>91.614000000000004</c:v>
                </c:pt>
                <c:pt idx="244">
                  <c:v>92.203000000000003</c:v>
                </c:pt>
                <c:pt idx="245">
                  <c:v>92.403000000000006</c:v>
                </c:pt>
                <c:pt idx="246">
                  <c:v>106.776</c:v>
                </c:pt>
                <c:pt idx="247">
                  <c:v>143.11600000000001</c:v>
                </c:pt>
                <c:pt idx="248">
                  <c:v>161.10599999999999</c:v>
                </c:pt>
                <c:pt idx="249">
                  <c:v>176.67599999999999</c:v>
                </c:pt>
                <c:pt idx="250">
                  <c:v>191.52099999999999</c:v>
                </c:pt>
                <c:pt idx="251">
                  <c:v>213.88200000000001</c:v>
                </c:pt>
                <c:pt idx="252">
                  <c:v>228.393</c:v>
                </c:pt>
                <c:pt idx="253">
                  <c:v>233.221</c:v>
                </c:pt>
                <c:pt idx="254">
                  <c:v>211.99</c:v>
                </c:pt>
                <c:pt idx="255">
                  <c:v>214.892</c:v>
                </c:pt>
                <c:pt idx="256">
                  <c:v>220.553</c:v>
                </c:pt>
                <c:pt idx="257">
                  <c:v>232.25700000000001</c:v>
                </c:pt>
                <c:pt idx="258">
                  <c:v>235.28299999999999</c:v>
                </c:pt>
                <c:pt idx="259">
                  <c:v>239.01</c:v>
                </c:pt>
                <c:pt idx="260">
                  <c:v>241.12700000000001</c:v>
                </c:pt>
                <c:pt idx="261">
                  <c:v>249.774</c:v>
                </c:pt>
                <c:pt idx="262">
                  <c:v>259.94</c:v>
                </c:pt>
                <c:pt idx="263">
                  <c:v>268.56400000000002</c:v>
                </c:pt>
                <c:pt idx="264">
                  <c:v>283.21600000000001</c:v>
                </c:pt>
                <c:pt idx="265">
                  <c:v>287.97199999999998</c:v>
                </c:pt>
                <c:pt idx="266">
                  <c:v>298.27499999999998</c:v>
                </c:pt>
                <c:pt idx="267">
                  <c:v>312.67099999999999</c:v>
                </c:pt>
                <c:pt idx="268">
                  <c:v>318.58199999999999</c:v>
                </c:pt>
                <c:pt idx="269">
                  <c:v>322.97399999999999</c:v>
                </c:pt>
                <c:pt idx="270">
                  <c:v>326.24700000000001</c:v>
                </c:pt>
              </c:numCache>
            </c:numRef>
          </c:val>
          <c:smooth val="0"/>
          <c:extLst>
            <c:ext xmlns:c16="http://schemas.microsoft.com/office/drawing/2014/chart" uri="{C3380CC4-5D6E-409C-BE32-E72D297353CC}">
              <c16:uniqueId val="{00000002-8737-434E-95AF-B17522DB288A}"/>
            </c:ext>
          </c:extLst>
        </c:ser>
        <c:ser>
          <c:idx val="3"/>
          <c:order val="3"/>
          <c:tx>
            <c:strRef>
              <c:f>Sheet1!$E$1</c:f>
              <c:strCache>
                <c:ptCount val="1"/>
                <c:pt idx="0">
                  <c:v>イタリア</c:v>
                </c:pt>
              </c:strCache>
            </c:strRef>
          </c:tx>
          <c:spPr>
            <a:ln w="25400" cap="rnd">
              <a:solidFill>
                <a:srgbClr val="059B0C"/>
              </a:solidFill>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Sheet1!$E$2:$E$272</c:f>
              <c:numCache>
                <c:formatCode>General</c:formatCode>
                <c:ptCount val="271"/>
                <c:pt idx="0">
                  <c:v>7.0000000000000001E-3</c:v>
                </c:pt>
                <c:pt idx="1">
                  <c:v>7.0000000000000001E-3</c:v>
                </c:pt>
                <c:pt idx="2">
                  <c:v>7.0000000000000001E-3</c:v>
                </c:pt>
                <c:pt idx="3">
                  <c:v>7.0000000000000001E-3</c:v>
                </c:pt>
                <c:pt idx="4">
                  <c:v>7.0000000000000001E-3</c:v>
                </c:pt>
                <c:pt idx="5">
                  <c:v>7.0000000000000001E-3</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3.3000000000000002E-2</c:v>
                </c:pt>
                <c:pt idx="22">
                  <c:v>0.18</c:v>
                </c:pt>
                <c:pt idx="23">
                  <c:v>0.30499999999999999</c:v>
                </c:pt>
                <c:pt idx="24">
                  <c:v>0.53400000000000003</c:v>
                </c:pt>
                <c:pt idx="25">
                  <c:v>0.754</c:v>
                </c:pt>
                <c:pt idx="26">
                  <c:v>0.93799999999999994</c:v>
                </c:pt>
                <c:pt idx="27">
                  <c:v>1.5289999999999999</c:v>
                </c:pt>
                <c:pt idx="28">
                  <c:v>2.0579999999999998</c:v>
                </c:pt>
                <c:pt idx="29">
                  <c:v>2.4790000000000001</c:v>
                </c:pt>
                <c:pt idx="30">
                  <c:v>3.6789999999999998</c:v>
                </c:pt>
                <c:pt idx="31">
                  <c:v>4.2699999999999996</c:v>
                </c:pt>
                <c:pt idx="32">
                  <c:v>5.1509999999999998</c:v>
                </c:pt>
                <c:pt idx="33">
                  <c:v>6.3529999999999998</c:v>
                </c:pt>
                <c:pt idx="34">
                  <c:v>7.58</c:v>
                </c:pt>
                <c:pt idx="35">
                  <c:v>8.8559999999999999</c:v>
                </c:pt>
                <c:pt idx="36">
                  <c:v>11.234999999999999</c:v>
                </c:pt>
                <c:pt idx="37">
                  <c:v>13.435</c:v>
                </c:pt>
                <c:pt idx="38">
                  <c:v>16.861000000000001</c:v>
                </c:pt>
                <c:pt idx="39">
                  <c:v>18.068000000000001</c:v>
                </c:pt>
                <c:pt idx="40">
                  <c:v>22.146000000000001</c:v>
                </c:pt>
                <c:pt idx="41">
                  <c:v>26.593</c:v>
                </c:pt>
                <c:pt idx="42">
                  <c:v>30.773</c:v>
                </c:pt>
                <c:pt idx="43">
                  <c:v>36.088999999999999</c:v>
                </c:pt>
                <c:pt idx="44">
                  <c:v>39.234000000000002</c:v>
                </c:pt>
                <c:pt idx="45">
                  <c:v>44.439</c:v>
                </c:pt>
                <c:pt idx="46">
                  <c:v>50.462000000000003</c:v>
                </c:pt>
                <c:pt idx="47">
                  <c:v>54.936999999999998</c:v>
                </c:pt>
                <c:pt idx="48">
                  <c:v>61.247999999999998</c:v>
                </c:pt>
                <c:pt idx="49">
                  <c:v>69.373000000000005</c:v>
                </c:pt>
                <c:pt idx="50">
                  <c:v>76.602999999999994</c:v>
                </c:pt>
                <c:pt idx="51">
                  <c:v>83.07</c:v>
                </c:pt>
                <c:pt idx="52">
                  <c:v>84.933999999999997</c:v>
                </c:pt>
                <c:pt idx="53">
                  <c:v>89.004999999999995</c:v>
                </c:pt>
                <c:pt idx="54">
                  <c:v>91.375</c:v>
                </c:pt>
                <c:pt idx="55">
                  <c:v>93.338999999999999</c:v>
                </c:pt>
                <c:pt idx="56">
                  <c:v>93.275000000000006</c:v>
                </c:pt>
                <c:pt idx="57">
                  <c:v>91.897000000000006</c:v>
                </c:pt>
                <c:pt idx="58">
                  <c:v>91.087000000000003</c:v>
                </c:pt>
                <c:pt idx="59">
                  <c:v>89.340999999999994</c:v>
                </c:pt>
                <c:pt idx="60">
                  <c:v>86.515000000000001</c:v>
                </c:pt>
                <c:pt idx="61">
                  <c:v>85.504000000000005</c:v>
                </c:pt>
                <c:pt idx="62">
                  <c:v>81.995000000000005</c:v>
                </c:pt>
                <c:pt idx="63">
                  <c:v>78.748999999999995</c:v>
                </c:pt>
                <c:pt idx="64">
                  <c:v>75.986999999999995</c:v>
                </c:pt>
                <c:pt idx="65">
                  <c:v>73.858000000000004</c:v>
                </c:pt>
                <c:pt idx="66">
                  <c:v>72.792000000000002</c:v>
                </c:pt>
                <c:pt idx="67">
                  <c:v>70.396000000000001</c:v>
                </c:pt>
                <c:pt idx="68">
                  <c:v>68.161000000000001</c:v>
                </c:pt>
                <c:pt idx="69">
                  <c:v>67.064999999999998</c:v>
                </c:pt>
                <c:pt idx="70">
                  <c:v>65.566999999999993</c:v>
                </c:pt>
                <c:pt idx="71">
                  <c:v>65.304000000000002</c:v>
                </c:pt>
                <c:pt idx="72">
                  <c:v>64.775000000000006</c:v>
                </c:pt>
                <c:pt idx="73">
                  <c:v>63.720999999999997</c:v>
                </c:pt>
                <c:pt idx="74">
                  <c:v>63.563000000000002</c:v>
                </c:pt>
                <c:pt idx="75">
                  <c:v>60.801000000000002</c:v>
                </c:pt>
                <c:pt idx="76">
                  <c:v>59.813000000000002</c:v>
                </c:pt>
                <c:pt idx="77">
                  <c:v>58.731000000000002</c:v>
                </c:pt>
                <c:pt idx="78">
                  <c:v>55.889000000000003</c:v>
                </c:pt>
                <c:pt idx="79">
                  <c:v>53.42</c:v>
                </c:pt>
                <c:pt idx="80">
                  <c:v>51.3</c:v>
                </c:pt>
                <c:pt idx="81">
                  <c:v>50.725999999999999</c:v>
                </c:pt>
                <c:pt idx="82">
                  <c:v>52.387</c:v>
                </c:pt>
                <c:pt idx="83">
                  <c:v>49.694000000000003</c:v>
                </c:pt>
                <c:pt idx="84">
                  <c:v>48.578000000000003</c:v>
                </c:pt>
                <c:pt idx="85">
                  <c:v>45.899000000000001</c:v>
                </c:pt>
                <c:pt idx="86">
                  <c:v>44.191000000000003</c:v>
                </c:pt>
                <c:pt idx="87">
                  <c:v>42.969000000000001</c:v>
                </c:pt>
                <c:pt idx="88">
                  <c:v>41.462000000000003</c:v>
                </c:pt>
                <c:pt idx="89">
                  <c:v>38.427999999999997</c:v>
                </c:pt>
                <c:pt idx="90">
                  <c:v>36.598999999999997</c:v>
                </c:pt>
                <c:pt idx="91">
                  <c:v>34.103999999999999</c:v>
                </c:pt>
                <c:pt idx="92">
                  <c:v>33.024000000000001</c:v>
                </c:pt>
                <c:pt idx="93">
                  <c:v>30.815000000000001</c:v>
                </c:pt>
                <c:pt idx="94">
                  <c:v>29.591000000000001</c:v>
                </c:pt>
                <c:pt idx="95">
                  <c:v>27.190999999999999</c:v>
                </c:pt>
                <c:pt idx="96">
                  <c:v>25.673999999999999</c:v>
                </c:pt>
                <c:pt idx="97">
                  <c:v>24.561</c:v>
                </c:pt>
                <c:pt idx="98">
                  <c:v>23.053999999999998</c:v>
                </c:pt>
                <c:pt idx="99">
                  <c:v>21.123000000000001</c:v>
                </c:pt>
                <c:pt idx="100">
                  <c:v>19.736000000000001</c:v>
                </c:pt>
                <c:pt idx="101">
                  <c:v>18.609000000000002</c:v>
                </c:pt>
                <c:pt idx="102">
                  <c:v>19.382000000000001</c:v>
                </c:pt>
                <c:pt idx="103">
                  <c:v>18.068000000000001</c:v>
                </c:pt>
                <c:pt idx="104">
                  <c:v>17.102</c:v>
                </c:pt>
                <c:pt idx="105">
                  <c:v>15.831</c:v>
                </c:pt>
                <c:pt idx="106">
                  <c:v>15.339</c:v>
                </c:pt>
                <c:pt idx="107">
                  <c:v>15.039</c:v>
                </c:pt>
                <c:pt idx="108">
                  <c:v>14.347</c:v>
                </c:pt>
                <c:pt idx="109">
                  <c:v>12.955</c:v>
                </c:pt>
                <c:pt idx="110">
                  <c:v>12.428000000000001</c:v>
                </c:pt>
                <c:pt idx="111">
                  <c:v>11.601000000000001</c:v>
                </c:pt>
                <c:pt idx="112">
                  <c:v>11.276999999999999</c:v>
                </c:pt>
                <c:pt idx="113">
                  <c:v>10.791</c:v>
                </c:pt>
                <c:pt idx="114">
                  <c:v>10.451000000000001</c:v>
                </c:pt>
                <c:pt idx="115">
                  <c:v>10.093999999999999</c:v>
                </c:pt>
                <c:pt idx="116">
                  <c:v>9.1110000000000007</c:v>
                </c:pt>
                <c:pt idx="117">
                  <c:v>8.9190000000000005</c:v>
                </c:pt>
                <c:pt idx="118">
                  <c:v>8.8040000000000003</c:v>
                </c:pt>
                <c:pt idx="119">
                  <c:v>8.4819999999999993</c:v>
                </c:pt>
                <c:pt idx="120">
                  <c:v>7.8849999999999998</c:v>
                </c:pt>
                <c:pt idx="121">
                  <c:v>7.4690000000000003</c:v>
                </c:pt>
                <c:pt idx="122">
                  <c:v>7.18</c:v>
                </c:pt>
                <c:pt idx="123">
                  <c:v>6.9939999999999998</c:v>
                </c:pt>
                <c:pt idx="124">
                  <c:v>6.3719999999999999</c:v>
                </c:pt>
                <c:pt idx="125">
                  <c:v>5.3890000000000002</c:v>
                </c:pt>
                <c:pt idx="126">
                  <c:v>5.3940000000000001</c:v>
                </c:pt>
                <c:pt idx="127">
                  <c:v>5.0490000000000004</c:v>
                </c:pt>
                <c:pt idx="128">
                  <c:v>4.6760000000000002</c:v>
                </c:pt>
                <c:pt idx="129">
                  <c:v>4.9169999999999998</c:v>
                </c:pt>
                <c:pt idx="130">
                  <c:v>4.8339999999999996</c:v>
                </c:pt>
                <c:pt idx="131">
                  <c:v>4.5529999999999999</c:v>
                </c:pt>
                <c:pt idx="132">
                  <c:v>5.03</c:v>
                </c:pt>
                <c:pt idx="133">
                  <c:v>4.1920000000000002</c:v>
                </c:pt>
                <c:pt idx="134">
                  <c:v>4.3710000000000004</c:v>
                </c:pt>
                <c:pt idx="135">
                  <c:v>4.7039999999999997</c:v>
                </c:pt>
                <c:pt idx="136">
                  <c:v>4.7539999999999996</c:v>
                </c:pt>
                <c:pt idx="137">
                  <c:v>4.5810000000000004</c:v>
                </c:pt>
                <c:pt idx="138">
                  <c:v>4.8789999999999996</c:v>
                </c:pt>
                <c:pt idx="139">
                  <c:v>4.766</c:v>
                </c:pt>
                <c:pt idx="140">
                  <c:v>4.0309999999999997</c:v>
                </c:pt>
                <c:pt idx="141">
                  <c:v>3.8370000000000002</c:v>
                </c:pt>
                <c:pt idx="142">
                  <c:v>3.5680000000000001</c:v>
                </c:pt>
                <c:pt idx="143">
                  <c:v>3.379</c:v>
                </c:pt>
                <c:pt idx="144">
                  <c:v>3.15</c:v>
                </c:pt>
                <c:pt idx="145">
                  <c:v>3.738</c:v>
                </c:pt>
                <c:pt idx="146">
                  <c:v>3.6549999999999998</c:v>
                </c:pt>
                <c:pt idx="147">
                  <c:v>4.6070000000000002</c:v>
                </c:pt>
                <c:pt idx="148">
                  <c:v>4.3970000000000002</c:v>
                </c:pt>
                <c:pt idx="149">
                  <c:v>4.2789999999999999</c:v>
                </c:pt>
                <c:pt idx="150">
                  <c:v>4.0549999999999997</c:v>
                </c:pt>
                <c:pt idx="151">
                  <c:v>4.1230000000000002</c:v>
                </c:pt>
                <c:pt idx="152">
                  <c:v>3.19</c:v>
                </c:pt>
                <c:pt idx="153">
                  <c:v>2.9649999999999999</c:v>
                </c:pt>
                <c:pt idx="154">
                  <c:v>2.89</c:v>
                </c:pt>
                <c:pt idx="155">
                  <c:v>3.0310000000000001</c:v>
                </c:pt>
                <c:pt idx="156">
                  <c:v>3.0739999999999998</c:v>
                </c:pt>
                <c:pt idx="157">
                  <c:v>3.2679999999999998</c:v>
                </c:pt>
                <c:pt idx="158">
                  <c:v>3.2559999999999998</c:v>
                </c:pt>
                <c:pt idx="159">
                  <c:v>3.282</c:v>
                </c:pt>
                <c:pt idx="160">
                  <c:v>3.3130000000000002</c:v>
                </c:pt>
                <c:pt idx="161">
                  <c:v>3.4380000000000002</c:v>
                </c:pt>
                <c:pt idx="162">
                  <c:v>3.327</c:v>
                </c:pt>
                <c:pt idx="163">
                  <c:v>3.4260000000000002</c:v>
                </c:pt>
                <c:pt idx="164">
                  <c:v>3.3340000000000001</c:v>
                </c:pt>
                <c:pt idx="165">
                  <c:v>3.28</c:v>
                </c:pt>
                <c:pt idx="166">
                  <c:v>3.206</c:v>
                </c:pt>
                <c:pt idx="167">
                  <c:v>3.2440000000000002</c:v>
                </c:pt>
                <c:pt idx="168">
                  <c:v>3.1379999999999999</c:v>
                </c:pt>
                <c:pt idx="169">
                  <c:v>3.282</c:v>
                </c:pt>
                <c:pt idx="170">
                  <c:v>3.2440000000000002</c:v>
                </c:pt>
                <c:pt idx="171">
                  <c:v>3.294</c:v>
                </c:pt>
                <c:pt idx="172">
                  <c:v>3.327</c:v>
                </c:pt>
                <c:pt idx="173">
                  <c:v>3.6059999999999999</c:v>
                </c:pt>
                <c:pt idx="174">
                  <c:v>3.7850000000000001</c:v>
                </c:pt>
                <c:pt idx="175">
                  <c:v>3.835</c:v>
                </c:pt>
                <c:pt idx="176">
                  <c:v>3.8940000000000001</c:v>
                </c:pt>
                <c:pt idx="177">
                  <c:v>3.9790000000000001</c:v>
                </c:pt>
                <c:pt idx="178">
                  <c:v>3.927</c:v>
                </c:pt>
                <c:pt idx="179">
                  <c:v>4.1020000000000003</c:v>
                </c:pt>
                <c:pt idx="180">
                  <c:v>4.1210000000000004</c:v>
                </c:pt>
                <c:pt idx="181">
                  <c:v>4.3</c:v>
                </c:pt>
                <c:pt idx="182">
                  <c:v>4.5999999999999996</c:v>
                </c:pt>
                <c:pt idx="183">
                  <c:v>4.6500000000000004</c:v>
                </c:pt>
                <c:pt idx="184">
                  <c:v>4.6120000000000001</c:v>
                </c:pt>
                <c:pt idx="185">
                  <c:v>4.5910000000000002</c:v>
                </c:pt>
                <c:pt idx="186">
                  <c:v>4.5629999999999997</c:v>
                </c:pt>
                <c:pt idx="187">
                  <c:v>4.7889999999999997</c:v>
                </c:pt>
                <c:pt idx="188">
                  <c:v>4.8339999999999996</c:v>
                </c:pt>
                <c:pt idx="189">
                  <c:v>5.2430000000000003</c:v>
                </c:pt>
                <c:pt idx="190">
                  <c:v>5.3659999999999997</c:v>
                </c:pt>
                <c:pt idx="191">
                  <c:v>5.8970000000000002</c:v>
                </c:pt>
                <c:pt idx="192">
                  <c:v>6.1340000000000003</c:v>
                </c:pt>
                <c:pt idx="193">
                  <c:v>6.6580000000000004</c:v>
                </c:pt>
                <c:pt idx="194">
                  <c:v>6.8760000000000003</c:v>
                </c:pt>
                <c:pt idx="195">
                  <c:v>7.1619999999999999</c:v>
                </c:pt>
                <c:pt idx="196">
                  <c:v>7.2140000000000004</c:v>
                </c:pt>
                <c:pt idx="197">
                  <c:v>7.88</c:v>
                </c:pt>
                <c:pt idx="198">
                  <c:v>7.9130000000000003</c:v>
                </c:pt>
                <c:pt idx="199">
                  <c:v>8.0570000000000004</c:v>
                </c:pt>
                <c:pt idx="200">
                  <c:v>8.0310000000000006</c:v>
                </c:pt>
                <c:pt idx="201">
                  <c:v>8.423</c:v>
                </c:pt>
                <c:pt idx="202">
                  <c:v>9.1750000000000007</c:v>
                </c:pt>
                <c:pt idx="203">
                  <c:v>10.055999999999999</c:v>
                </c:pt>
                <c:pt idx="204">
                  <c:v>11.1</c:v>
                </c:pt>
                <c:pt idx="205">
                  <c:v>12.83</c:v>
                </c:pt>
                <c:pt idx="206">
                  <c:v>14.324999999999999</c:v>
                </c:pt>
                <c:pt idx="207">
                  <c:v>15.448</c:v>
                </c:pt>
                <c:pt idx="208">
                  <c:v>17.158000000000001</c:v>
                </c:pt>
                <c:pt idx="209">
                  <c:v>18.503</c:v>
                </c:pt>
                <c:pt idx="210">
                  <c:v>19.715</c:v>
                </c:pt>
                <c:pt idx="211">
                  <c:v>20.596</c:v>
                </c:pt>
                <c:pt idx="212">
                  <c:v>20.965</c:v>
                </c:pt>
                <c:pt idx="213">
                  <c:v>21.065999999999999</c:v>
                </c:pt>
                <c:pt idx="214">
                  <c:v>21.3</c:v>
                </c:pt>
                <c:pt idx="215">
                  <c:v>21.206</c:v>
                </c:pt>
                <c:pt idx="216">
                  <c:v>21.177</c:v>
                </c:pt>
                <c:pt idx="217">
                  <c:v>21.82</c:v>
                </c:pt>
                <c:pt idx="218">
                  <c:v>22.411000000000001</c:v>
                </c:pt>
                <c:pt idx="219">
                  <c:v>22.248000000000001</c:v>
                </c:pt>
                <c:pt idx="220">
                  <c:v>22.611999999999998</c:v>
                </c:pt>
                <c:pt idx="221">
                  <c:v>23.542999999999999</c:v>
                </c:pt>
                <c:pt idx="222">
                  <c:v>23.788</c:v>
                </c:pt>
                <c:pt idx="223">
                  <c:v>24.260999999999999</c:v>
                </c:pt>
                <c:pt idx="224">
                  <c:v>23.986999999999998</c:v>
                </c:pt>
                <c:pt idx="225">
                  <c:v>23.530999999999999</c:v>
                </c:pt>
                <c:pt idx="226">
                  <c:v>23.908999999999999</c:v>
                </c:pt>
                <c:pt idx="227">
                  <c:v>23.573</c:v>
                </c:pt>
                <c:pt idx="228">
                  <c:v>23.242999999999999</c:v>
                </c:pt>
                <c:pt idx="229">
                  <c:v>23.295000000000002</c:v>
                </c:pt>
                <c:pt idx="230">
                  <c:v>23.260999999999999</c:v>
                </c:pt>
                <c:pt idx="231">
                  <c:v>23.949000000000002</c:v>
                </c:pt>
                <c:pt idx="232">
                  <c:v>24.27</c:v>
                </c:pt>
                <c:pt idx="233">
                  <c:v>24.58</c:v>
                </c:pt>
                <c:pt idx="234">
                  <c:v>25.388000000000002</c:v>
                </c:pt>
                <c:pt idx="235">
                  <c:v>25.771000000000001</c:v>
                </c:pt>
                <c:pt idx="236">
                  <c:v>26.215</c:v>
                </c:pt>
                <c:pt idx="237">
                  <c:v>26.695</c:v>
                </c:pt>
                <c:pt idx="238">
                  <c:v>26.706</c:v>
                </c:pt>
                <c:pt idx="239">
                  <c:v>27.254999999999999</c:v>
                </c:pt>
                <c:pt idx="240">
                  <c:v>27.677</c:v>
                </c:pt>
                <c:pt idx="241">
                  <c:v>28.018000000000001</c:v>
                </c:pt>
                <c:pt idx="242">
                  <c:v>28.623000000000001</c:v>
                </c:pt>
                <c:pt idx="243">
                  <c:v>29.119</c:v>
                </c:pt>
                <c:pt idx="244">
                  <c:v>30.919</c:v>
                </c:pt>
                <c:pt idx="245">
                  <c:v>32.305999999999997</c:v>
                </c:pt>
                <c:pt idx="246">
                  <c:v>34.606999999999999</c:v>
                </c:pt>
                <c:pt idx="247">
                  <c:v>36.526000000000003</c:v>
                </c:pt>
                <c:pt idx="248">
                  <c:v>38.329000000000001</c:v>
                </c:pt>
                <c:pt idx="249">
                  <c:v>40.762</c:v>
                </c:pt>
                <c:pt idx="250">
                  <c:v>45.079000000000001</c:v>
                </c:pt>
                <c:pt idx="251">
                  <c:v>49.591999999999999</c:v>
                </c:pt>
                <c:pt idx="252">
                  <c:v>56.38</c:v>
                </c:pt>
                <c:pt idx="253">
                  <c:v>63.186999999999998</c:v>
                </c:pt>
                <c:pt idx="254">
                  <c:v>69.986999999999995</c:v>
                </c:pt>
                <c:pt idx="255">
                  <c:v>75.567999999999998</c:v>
                </c:pt>
                <c:pt idx="256">
                  <c:v>83.179000000000002</c:v>
                </c:pt>
                <c:pt idx="257">
                  <c:v>91.814999999999998</c:v>
                </c:pt>
                <c:pt idx="258">
                  <c:v>102.081</c:v>
                </c:pt>
                <c:pt idx="259">
                  <c:v>113.03700000000001</c:v>
                </c:pt>
                <c:pt idx="260">
                  <c:v>125.32599999999999</c:v>
                </c:pt>
                <c:pt idx="261">
                  <c:v>140.09100000000001</c:v>
                </c:pt>
                <c:pt idx="262">
                  <c:v>151.238</c:v>
                </c:pt>
                <c:pt idx="263">
                  <c:v>162.988</c:v>
                </c:pt>
                <c:pt idx="264">
                  <c:v>181.57599999999999</c:v>
                </c:pt>
                <c:pt idx="265">
                  <c:v>198.76499999999999</c:v>
                </c:pt>
                <c:pt idx="266">
                  <c:v>220.34700000000001</c:v>
                </c:pt>
                <c:pt idx="267">
                  <c:v>240.93799999999999</c:v>
                </c:pt>
                <c:pt idx="268">
                  <c:v>263.54500000000002</c:v>
                </c:pt>
                <c:pt idx="269">
                  <c:v>281.66800000000001</c:v>
                </c:pt>
                <c:pt idx="270">
                  <c:v>307.93700000000001</c:v>
                </c:pt>
              </c:numCache>
            </c:numRef>
          </c:val>
          <c:smooth val="0"/>
          <c:extLst>
            <c:ext xmlns:c16="http://schemas.microsoft.com/office/drawing/2014/chart" uri="{C3380CC4-5D6E-409C-BE32-E72D297353CC}">
              <c16:uniqueId val="{00000003-8737-434E-95AF-B17522DB288A}"/>
            </c:ext>
          </c:extLst>
        </c:ser>
        <c:ser>
          <c:idx val="4"/>
          <c:order val="4"/>
          <c:tx>
            <c:strRef>
              <c:f>Sheet1!$F$1</c:f>
              <c:strCache>
                <c:ptCount val="1"/>
                <c:pt idx="0">
                  <c:v>インド</c:v>
                </c:pt>
              </c:strCache>
            </c:strRef>
          </c:tx>
          <c:spPr>
            <a:ln w="25400" cap="rnd">
              <a:solidFill>
                <a:schemeClr val="accent5"/>
              </a:solidFill>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Sheet1!$F$2:$F$272</c:f>
              <c:numCache>
                <c:formatCode>General</c:formatCode>
                <c:ptCount val="2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3.0000000000000001E-3</c:v>
                </c:pt>
                <c:pt idx="34">
                  <c:v>3.0000000000000001E-3</c:v>
                </c:pt>
                <c:pt idx="35">
                  <c:v>3.0000000000000001E-3</c:v>
                </c:pt>
                <c:pt idx="36">
                  <c:v>3.0000000000000001E-3</c:v>
                </c:pt>
                <c:pt idx="37">
                  <c:v>3.0000000000000001E-3</c:v>
                </c:pt>
                <c:pt idx="38">
                  <c:v>4.0000000000000001E-3</c:v>
                </c:pt>
                <c:pt idx="39">
                  <c:v>5.0000000000000001E-3</c:v>
                </c:pt>
                <c:pt idx="40">
                  <c:v>5.0000000000000001E-3</c:v>
                </c:pt>
                <c:pt idx="41">
                  <c:v>5.0000000000000001E-3</c:v>
                </c:pt>
                <c:pt idx="42">
                  <c:v>5.0000000000000001E-3</c:v>
                </c:pt>
                <c:pt idx="43">
                  <c:v>6.0000000000000001E-3</c:v>
                </c:pt>
                <c:pt idx="44">
                  <c:v>6.0000000000000001E-3</c:v>
                </c:pt>
                <c:pt idx="45">
                  <c:v>8.0000000000000002E-3</c:v>
                </c:pt>
                <c:pt idx="46">
                  <c:v>8.9999999999999993E-3</c:v>
                </c:pt>
                <c:pt idx="47">
                  <c:v>0.01</c:v>
                </c:pt>
                <c:pt idx="48">
                  <c:v>1.2E-2</c:v>
                </c:pt>
                <c:pt idx="49">
                  <c:v>1.4999999999999999E-2</c:v>
                </c:pt>
                <c:pt idx="50">
                  <c:v>2.4E-2</c:v>
                </c:pt>
                <c:pt idx="51">
                  <c:v>3.5999999999999997E-2</c:v>
                </c:pt>
                <c:pt idx="52">
                  <c:v>3.7999999999999999E-2</c:v>
                </c:pt>
                <c:pt idx="53">
                  <c:v>4.3999999999999997E-2</c:v>
                </c:pt>
                <c:pt idx="54">
                  <c:v>0.05</c:v>
                </c:pt>
                <c:pt idx="55">
                  <c:v>5.5E-2</c:v>
                </c:pt>
                <c:pt idx="56">
                  <c:v>6.6000000000000003E-2</c:v>
                </c:pt>
                <c:pt idx="57">
                  <c:v>6.8000000000000005E-2</c:v>
                </c:pt>
                <c:pt idx="58">
                  <c:v>6.5000000000000002E-2</c:v>
                </c:pt>
                <c:pt idx="59">
                  <c:v>7.9000000000000001E-2</c:v>
                </c:pt>
                <c:pt idx="60">
                  <c:v>8.5999999999999993E-2</c:v>
                </c:pt>
                <c:pt idx="61">
                  <c:v>0.13600000000000001</c:v>
                </c:pt>
                <c:pt idx="62">
                  <c:v>0.16300000000000001</c:v>
                </c:pt>
                <c:pt idx="63">
                  <c:v>0.21</c:v>
                </c:pt>
                <c:pt idx="64">
                  <c:v>0.248</c:v>
                </c:pt>
                <c:pt idx="65">
                  <c:v>0.31</c:v>
                </c:pt>
                <c:pt idx="66">
                  <c:v>0.32800000000000001</c:v>
                </c:pt>
                <c:pt idx="67">
                  <c:v>0.39300000000000002</c:v>
                </c:pt>
                <c:pt idx="68">
                  <c:v>0.39</c:v>
                </c:pt>
                <c:pt idx="69">
                  <c:v>0.42599999999999999</c:v>
                </c:pt>
                <c:pt idx="70">
                  <c:v>0.47</c:v>
                </c:pt>
                <c:pt idx="71">
                  <c:v>0.51600000000000001</c:v>
                </c:pt>
                <c:pt idx="72">
                  <c:v>0.52600000000000002</c:v>
                </c:pt>
                <c:pt idx="73">
                  <c:v>0.61499999999999999</c:v>
                </c:pt>
                <c:pt idx="74">
                  <c:v>0.64600000000000002</c:v>
                </c:pt>
                <c:pt idx="75">
                  <c:v>0.68799999999999994</c:v>
                </c:pt>
                <c:pt idx="76">
                  <c:v>0.72199999999999998</c:v>
                </c:pt>
                <c:pt idx="77">
                  <c:v>0.71699999999999997</c:v>
                </c:pt>
                <c:pt idx="78">
                  <c:v>0.76100000000000001</c:v>
                </c:pt>
                <c:pt idx="79">
                  <c:v>0.84</c:v>
                </c:pt>
                <c:pt idx="80">
                  <c:v>0.85299999999999998</c:v>
                </c:pt>
                <c:pt idx="81">
                  <c:v>0.88500000000000001</c:v>
                </c:pt>
                <c:pt idx="82">
                  <c:v>0.93300000000000005</c:v>
                </c:pt>
                <c:pt idx="83">
                  <c:v>1.0029999999999999</c:v>
                </c:pt>
                <c:pt idx="84">
                  <c:v>1.048</c:v>
                </c:pt>
                <c:pt idx="85">
                  <c:v>1.1160000000000001</c:v>
                </c:pt>
                <c:pt idx="86">
                  <c:v>1.1000000000000001</c:v>
                </c:pt>
                <c:pt idx="87">
                  <c:v>1.1220000000000001</c:v>
                </c:pt>
                <c:pt idx="88">
                  <c:v>1.175</c:v>
                </c:pt>
                <c:pt idx="89">
                  <c:v>1.2070000000000001</c:v>
                </c:pt>
                <c:pt idx="90">
                  <c:v>1.2390000000000001</c:v>
                </c:pt>
                <c:pt idx="91">
                  <c:v>1.3280000000000001</c:v>
                </c:pt>
                <c:pt idx="92">
                  <c:v>1.3959999999999999</c:v>
                </c:pt>
                <c:pt idx="93">
                  <c:v>1.516</c:v>
                </c:pt>
                <c:pt idx="94">
                  <c:v>1.76</c:v>
                </c:pt>
                <c:pt idx="95">
                  <c:v>1.869</c:v>
                </c:pt>
                <c:pt idx="96">
                  <c:v>2.06</c:v>
                </c:pt>
                <c:pt idx="97">
                  <c:v>2.2050000000000001</c:v>
                </c:pt>
                <c:pt idx="98">
                  <c:v>2.3109999999999999</c:v>
                </c:pt>
                <c:pt idx="99">
                  <c:v>2.3769999999999998</c:v>
                </c:pt>
                <c:pt idx="100">
                  <c:v>2.5489999999999999</c:v>
                </c:pt>
                <c:pt idx="101">
                  <c:v>2.5179999999999998</c:v>
                </c:pt>
                <c:pt idx="102">
                  <c:v>2.577</c:v>
                </c:pt>
                <c:pt idx="103">
                  <c:v>2.593</c:v>
                </c:pt>
                <c:pt idx="104">
                  <c:v>2.653</c:v>
                </c:pt>
                <c:pt idx="105">
                  <c:v>2.72</c:v>
                </c:pt>
                <c:pt idx="106">
                  <c:v>2.8969999999999998</c:v>
                </c:pt>
                <c:pt idx="107">
                  <c:v>3.004</c:v>
                </c:pt>
                <c:pt idx="108">
                  <c:v>3.145</c:v>
                </c:pt>
                <c:pt idx="109">
                  <c:v>3.3610000000000002</c:v>
                </c:pt>
                <c:pt idx="110">
                  <c:v>3.5569999999999999</c:v>
                </c:pt>
                <c:pt idx="111">
                  <c:v>3.7759999999999998</c:v>
                </c:pt>
                <c:pt idx="112">
                  <c:v>4.0540000000000003</c:v>
                </c:pt>
                <c:pt idx="113">
                  <c:v>4.2380000000000004</c:v>
                </c:pt>
                <c:pt idx="114">
                  <c:v>4.4180000000000001</c:v>
                </c:pt>
                <c:pt idx="115">
                  <c:v>4.58</c:v>
                </c:pt>
                <c:pt idx="116">
                  <c:v>4.66</c:v>
                </c:pt>
                <c:pt idx="117">
                  <c:v>4.7590000000000003</c:v>
                </c:pt>
                <c:pt idx="118">
                  <c:v>4.9020000000000001</c:v>
                </c:pt>
                <c:pt idx="119">
                  <c:v>5.0369999999999999</c:v>
                </c:pt>
                <c:pt idx="120">
                  <c:v>5.2039999999999997</c:v>
                </c:pt>
                <c:pt idx="121">
                  <c:v>5.351</c:v>
                </c:pt>
                <c:pt idx="122">
                  <c:v>5.52</c:v>
                </c:pt>
                <c:pt idx="123">
                  <c:v>5.7809999999999997</c:v>
                </c:pt>
                <c:pt idx="124">
                  <c:v>6.0650000000000004</c:v>
                </c:pt>
                <c:pt idx="125">
                  <c:v>6.3120000000000003</c:v>
                </c:pt>
                <c:pt idx="126">
                  <c:v>6.5110000000000001</c:v>
                </c:pt>
                <c:pt idx="127">
                  <c:v>6.6749999999999998</c:v>
                </c:pt>
                <c:pt idx="128">
                  <c:v>6.84</c:v>
                </c:pt>
                <c:pt idx="129">
                  <c:v>7.0279999999999996</c:v>
                </c:pt>
                <c:pt idx="130">
                  <c:v>7.14</c:v>
                </c:pt>
                <c:pt idx="131">
                  <c:v>7.2110000000000003</c:v>
                </c:pt>
                <c:pt idx="132">
                  <c:v>7.3259999999999996</c:v>
                </c:pt>
                <c:pt idx="133">
                  <c:v>7.4880000000000004</c:v>
                </c:pt>
                <c:pt idx="134">
                  <c:v>7.6909999999999998</c:v>
                </c:pt>
                <c:pt idx="135">
                  <c:v>7.8479999999999999</c:v>
                </c:pt>
                <c:pt idx="136">
                  <c:v>7.9189999999999996</c:v>
                </c:pt>
                <c:pt idx="137">
                  <c:v>8.0210000000000008</c:v>
                </c:pt>
                <c:pt idx="138">
                  <c:v>8.32</c:v>
                </c:pt>
                <c:pt idx="139">
                  <c:v>8.5920000000000005</c:v>
                </c:pt>
                <c:pt idx="140">
                  <c:v>8.9079999999999995</c:v>
                </c:pt>
                <c:pt idx="141">
                  <c:v>9.2690000000000001</c:v>
                </c:pt>
                <c:pt idx="142">
                  <c:v>9.6129999999999995</c:v>
                </c:pt>
                <c:pt idx="143">
                  <c:v>10.054</c:v>
                </c:pt>
                <c:pt idx="144">
                  <c:v>10.571</c:v>
                </c:pt>
                <c:pt idx="145">
                  <c:v>10.99</c:v>
                </c:pt>
                <c:pt idx="146">
                  <c:v>11.374000000000001</c:v>
                </c:pt>
                <c:pt idx="147">
                  <c:v>11.791</c:v>
                </c:pt>
                <c:pt idx="148">
                  <c:v>12.256</c:v>
                </c:pt>
                <c:pt idx="149">
                  <c:v>12.737</c:v>
                </c:pt>
                <c:pt idx="150">
                  <c:v>13.108000000000001</c:v>
                </c:pt>
                <c:pt idx="151">
                  <c:v>13.385999999999999</c:v>
                </c:pt>
                <c:pt idx="152">
                  <c:v>13.617000000000001</c:v>
                </c:pt>
                <c:pt idx="153">
                  <c:v>13.99</c:v>
                </c:pt>
                <c:pt idx="154">
                  <c:v>14.427</c:v>
                </c:pt>
                <c:pt idx="155">
                  <c:v>14.938000000000001</c:v>
                </c:pt>
                <c:pt idx="156">
                  <c:v>15.433999999999999</c:v>
                </c:pt>
                <c:pt idx="157">
                  <c:v>15.82</c:v>
                </c:pt>
                <c:pt idx="158">
                  <c:v>16.245000000000001</c:v>
                </c:pt>
                <c:pt idx="159">
                  <c:v>16.838000000000001</c:v>
                </c:pt>
                <c:pt idx="160">
                  <c:v>17.417999999999999</c:v>
                </c:pt>
                <c:pt idx="161">
                  <c:v>17.867999999999999</c:v>
                </c:pt>
                <c:pt idx="162">
                  <c:v>18.260000000000002</c:v>
                </c:pt>
                <c:pt idx="163">
                  <c:v>18.721</c:v>
                </c:pt>
                <c:pt idx="164">
                  <c:v>19.367000000000001</c:v>
                </c:pt>
                <c:pt idx="165">
                  <c:v>20.058</c:v>
                </c:pt>
                <c:pt idx="166">
                  <c:v>20.867000000000001</c:v>
                </c:pt>
                <c:pt idx="167">
                  <c:v>21.742000000000001</c:v>
                </c:pt>
                <c:pt idx="168">
                  <c:v>22.547000000000001</c:v>
                </c:pt>
                <c:pt idx="169">
                  <c:v>23.609000000000002</c:v>
                </c:pt>
                <c:pt idx="170">
                  <c:v>24.823</c:v>
                </c:pt>
                <c:pt idx="171">
                  <c:v>25.718</c:v>
                </c:pt>
                <c:pt idx="172">
                  <c:v>26.577000000000002</c:v>
                </c:pt>
                <c:pt idx="173">
                  <c:v>27.925000000000001</c:v>
                </c:pt>
                <c:pt idx="174">
                  <c:v>29.411000000000001</c:v>
                </c:pt>
                <c:pt idx="175">
                  <c:v>30.864000000000001</c:v>
                </c:pt>
                <c:pt idx="176">
                  <c:v>31.873999999999999</c:v>
                </c:pt>
                <c:pt idx="177">
                  <c:v>32.857999999999997</c:v>
                </c:pt>
                <c:pt idx="178">
                  <c:v>33.951000000000001</c:v>
                </c:pt>
                <c:pt idx="179">
                  <c:v>35.067999999999998</c:v>
                </c:pt>
                <c:pt idx="180">
                  <c:v>35.729999999999997</c:v>
                </c:pt>
                <c:pt idx="181">
                  <c:v>36.328000000000003</c:v>
                </c:pt>
                <c:pt idx="182">
                  <c:v>37.177</c:v>
                </c:pt>
                <c:pt idx="183">
                  <c:v>37.805</c:v>
                </c:pt>
                <c:pt idx="184">
                  <c:v>38.119999999999997</c:v>
                </c:pt>
                <c:pt idx="185">
                  <c:v>38.57</c:v>
                </c:pt>
                <c:pt idx="186">
                  <c:v>38.984000000000002</c:v>
                </c:pt>
                <c:pt idx="187">
                  <c:v>39.414000000000001</c:v>
                </c:pt>
                <c:pt idx="188">
                  <c:v>40.186999999999998</c:v>
                </c:pt>
                <c:pt idx="189">
                  <c:v>40.643999999999998</c:v>
                </c:pt>
                <c:pt idx="190">
                  <c:v>41.643999999999998</c:v>
                </c:pt>
                <c:pt idx="191">
                  <c:v>42.585999999999999</c:v>
                </c:pt>
                <c:pt idx="192">
                  <c:v>42.746000000000002</c:v>
                </c:pt>
                <c:pt idx="193">
                  <c:v>43.621000000000002</c:v>
                </c:pt>
                <c:pt idx="194">
                  <c:v>44.731000000000002</c:v>
                </c:pt>
                <c:pt idx="195">
                  <c:v>44.939</c:v>
                </c:pt>
                <c:pt idx="196">
                  <c:v>45.298000000000002</c:v>
                </c:pt>
                <c:pt idx="197">
                  <c:v>45.204000000000001</c:v>
                </c:pt>
                <c:pt idx="198">
                  <c:v>44.780999999999999</c:v>
                </c:pt>
                <c:pt idx="199">
                  <c:v>44.933999999999997</c:v>
                </c:pt>
                <c:pt idx="200">
                  <c:v>45.304000000000002</c:v>
                </c:pt>
                <c:pt idx="201">
                  <c:v>45.578000000000003</c:v>
                </c:pt>
                <c:pt idx="202">
                  <c:v>46.027999999999999</c:v>
                </c:pt>
                <c:pt idx="203">
                  <c:v>46.533000000000001</c:v>
                </c:pt>
                <c:pt idx="204">
                  <c:v>47.128</c:v>
                </c:pt>
                <c:pt idx="205">
                  <c:v>47.482999999999997</c:v>
                </c:pt>
                <c:pt idx="206">
                  <c:v>48.093000000000004</c:v>
                </c:pt>
                <c:pt idx="207">
                  <c:v>48.363999999999997</c:v>
                </c:pt>
                <c:pt idx="208">
                  <c:v>48.997</c:v>
                </c:pt>
                <c:pt idx="209">
                  <c:v>49.863</c:v>
                </c:pt>
                <c:pt idx="210">
                  <c:v>50.545000000000002</c:v>
                </c:pt>
                <c:pt idx="211">
                  <c:v>51.530999999999999</c:v>
                </c:pt>
                <c:pt idx="212">
                  <c:v>53.302</c:v>
                </c:pt>
                <c:pt idx="213">
                  <c:v>54.228000000000002</c:v>
                </c:pt>
                <c:pt idx="214">
                  <c:v>55.387999999999998</c:v>
                </c:pt>
                <c:pt idx="215">
                  <c:v>56.228999999999999</c:v>
                </c:pt>
                <c:pt idx="216">
                  <c:v>56.857999999999997</c:v>
                </c:pt>
                <c:pt idx="217">
                  <c:v>57.889000000000003</c:v>
                </c:pt>
                <c:pt idx="218">
                  <c:v>59.118000000000002</c:v>
                </c:pt>
                <c:pt idx="219">
                  <c:v>60.39</c:v>
                </c:pt>
                <c:pt idx="220">
                  <c:v>60.999000000000002</c:v>
                </c:pt>
                <c:pt idx="221">
                  <c:v>62.173999999999999</c:v>
                </c:pt>
                <c:pt idx="222">
                  <c:v>63.401000000000003</c:v>
                </c:pt>
                <c:pt idx="223">
                  <c:v>64.769000000000005</c:v>
                </c:pt>
                <c:pt idx="224">
                  <c:v>65.921999999999997</c:v>
                </c:pt>
                <c:pt idx="225">
                  <c:v>66.308999999999997</c:v>
                </c:pt>
                <c:pt idx="226">
                  <c:v>66.44</c:v>
                </c:pt>
                <c:pt idx="227">
                  <c:v>67.268000000000001</c:v>
                </c:pt>
                <c:pt idx="228">
                  <c:v>67.311000000000007</c:v>
                </c:pt>
                <c:pt idx="229">
                  <c:v>67.534999999999997</c:v>
                </c:pt>
                <c:pt idx="230">
                  <c:v>67.522000000000006</c:v>
                </c:pt>
                <c:pt idx="231">
                  <c:v>67.084000000000003</c:v>
                </c:pt>
                <c:pt idx="232">
                  <c:v>66.900999999999996</c:v>
                </c:pt>
                <c:pt idx="233">
                  <c:v>66.372</c:v>
                </c:pt>
                <c:pt idx="234">
                  <c:v>65.468000000000004</c:v>
                </c:pt>
                <c:pt idx="235">
                  <c:v>64.766999999999996</c:v>
                </c:pt>
                <c:pt idx="236">
                  <c:v>63.588000000000001</c:v>
                </c:pt>
                <c:pt idx="237">
                  <c:v>62.515000000000001</c:v>
                </c:pt>
                <c:pt idx="238">
                  <c:v>61.689</c:v>
                </c:pt>
                <c:pt idx="239">
                  <c:v>61.274000000000001</c:v>
                </c:pt>
                <c:pt idx="240">
                  <c:v>60.777999999999999</c:v>
                </c:pt>
                <c:pt idx="241">
                  <c:v>60.313000000000002</c:v>
                </c:pt>
                <c:pt idx="242">
                  <c:v>60.015999999999998</c:v>
                </c:pt>
                <c:pt idx="243">
                  <c:v>60.048000000000002</c:v>
                </c:pt>
                <c:pt idx="244">
                  <c:v>59.575000000000003</c:v>
                </c:pt>
                <c:pt idx="245">
                  <c:v>58.966000000000001</c:v>
                </c:pt>
                <c:pt idx="246">
                  <c:v>57.643999999999998</c:v>
                </c:pt>
                <c:pt idx="247">
                  <c:v>56.844000000000001</c:v>
                </c:pt>
                <c:pt idx="248">
                  <c:v>55.878999999999998</c:v>
                </c:pt>
                <c:pt idx="249">
                  <c:v>55.006999999999998</c:v>
                </c:pt>
                <c:pt idx="250">
                  <c:v>54.148000000000003</c:v>
                </c:pt>
                <c:pt idx="251">
                  <c:v>53.01</c:v>
                </c:pt>
                <c:pt idx="252">
                  <c:v>52.368000000000002</c:v>
                </c:pt>
                <c:pt idx="253">
                  <c:v>52.219000000000001</c:v>
                </c:pt>
                <c:pt idx="254">
                  <c:v>51.42</c:v>
                </c:pt>
                <c:pt idx="255">
                  <c:v>50.807000000000002</c:v>
                </c:pt>
                <c:pt idx="256">
                  <c:v>49.923000000000002</c:v>
                </c:pt>
                <c:pt idx="257">
                  <c:v>48.802999999999997</c:v>
                </c:pt>
                <c:pt idx="258">
                  <c:v>48.066000000000003</c:v>
                </c:pt>
                <c:pt idx="259">
                  <c:v>46.920999999999999</c:v>
                </c:pt>
                <c:pt idx="260">
                  <c:v>45.625999999999998</c:v>
                </c:pt>
                <c:pt idx="261">
                  <c:v>44.485999999999997</c:v>
                </c:pt>
                <c:pt idx="262">
                  <c:v>43.600999999999999</c:v>
                </c:pt>
                <c:pt idx="263">
                  <c:v>42.621000000000002</c:v>
                </c:pt>
                <c:pt idx="264">
                  <c:v>41.392000000000003</c:v>
                </c:pt>
                <c:pt idx="265">
                  <c:v>40.46</c:v>
                </c:pt>
                <c:pt idx="266">
                  <c:v>39.545000000000002</c:v>
                </c:pt>
                <c:pt idx="267">
                  <c:v>38.329000000000001</c:v>
                </c:pt>
                <c:pt idx="268">
                  <c:v>37.234000000000002</c:v>
                </c:pt>
                <c:pt idx="269">
                  <c:v>36.165999999999997</c:v>
                </c:pt>
                <c:pt idx="270">
                  <c:v>35.115000000000002</c:v>
                </c:pt>
              </c:numCache>
            </c:numRef>
          </c:val>
          <c:smooth val="0"/>
          <c:extLst>
            <c:ext xmlns:c16="http://schemas.microsoft.com/office/drawing/2014/chart" uri="{C3380CC4-5D6E-409C-BE32-E72D297353CC}">
              <c16:uniqueId val="{00000004-8737-434E-95AF-B17522DB288A}"/>
            </c:ext>
          </c:extLst>
        </c:ser>
        <c:ser>
          <c:idx val="5"/>
          <c:order val="5"/>
          <c:tx>
            <c:strRef>
              <c:f>Sheet1!$G$1</c:f>
              <c:strCache>
                <c:ptCount val="1"/>
                <c:pt idx="0">
                  <c:v>スペイン</c:v>
                </c:pt>
              </c:strCache>
            </c:strRef>
          </c:tx>
          <c:spPr>
            <a:ln w="25400" cap="rnd">
              <a:solidFill>
                <a:schemeClr val="accent2"/>
              </a:solidFill>
              <a:prstDash val="sysDot"/>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Sheet1!$G$2:$G$272</c:f>
              <c:numCache>
                <c:formatCode>General</c:formatCode>
                <c:ptCount val="271"/>
                <c:pt idx="0">
                  <c:v>3.0000000000000001E-3</c:v>
                </c:pt>
                <c:pt idx="1">
                  <c:v>3.0000000000000001E-3</c:v>
                </c:pt>
                <c:pt idx="2">
                  <c:v>3.0000000000000001E-3</c:v>
                </c:pt>
                <c:pt idx="3">
                  <c:v>3.0000000000000001E-3</c:v>
                </c:pt>
                <c:pt idx="4">
                  <c:v>3.0000000000000001E-3</c:v>
                </c:pt>
                <c:pt idx="5">
                  <c:v>3.0000000000000001E-3</c:v>
                </c:pt>
                <c:pt idx="6">
                  <c:v>3.0000000000000001E-3</c:v>
                </c:pt>
                <c:pt idx="7">
                  <c:v>0</c:v>
                </c:pt>
                <c:pt idx="8">
                  <c:v>0</c:v>
                </c:pt>
                <c:pt idx="9">
                  <c:v>3.0000000000000001E-3</c:v>
                </c:pt>
                <c:pt idx="10">
                  <c:v>3.0000000000000001E-3</c:v>
                </c:pt>
                <c:pt idx="11">
                  <c:v>3.0000000000000001E-3</c:v>
                </c:pt>
                <c:pt idx="12">
                  <c:v>3.0000000000000001E-3</c:v>
                </c:pt>
                <c:pt idx="13">
                  <c:v>3.0000000000000001E-3</c:v>
                </c:pt>
                <c:pt idx="14">
                  <c:v>3.0000000000000001E-3</c:v>
                </c:pt>
                <c:pt idx="15">
                  <c:v>3.0000000000000001E-3</c:v>
                </c:pt>
                <c:pt idx="16">
                  <c:v>0</c:v>
                </c:pt>
                <c:pt idx="17">
                  <c:v>0</c:v>
                </c:pt>
                <c:pt idx="18">
                  <c:v>0</c:v>
                </c:pt>
                <c:pt idx="19">
                  <c:v>0</c:v>
                </c:pt>
                <c:pt idx="20">
                  <c:v>0</c:v>
                </c:pt>
                <c:pt idx="21">
                  <c:v>0</c:v>
                </c:pt>
                <c:pt idx="22">
                  <c:v>0</c:v>
                </c:pt>
                <c:pt idx="23">
                  <c:v>0</c:v>
                </c:pt>
                <c:pt idx="24">
                  <c:v>3.0000000000000001E-3</c:v>
                </c:pt>
                <c:pt idx="25">
                  <c:v>2.1000000000000001E-2</c:v>
                </c:pt>
                <c:pt idx="26">
                  <c:v>4.5999999999999999E-2</c:v>
                </c:pt>
                <c:pt idx="27">
                  <c:v>0.10100000000000001</c:v>
                </c:pt>
                <c:pt idx="28">
                  <c:v>0.159</c:v>
                </c:pt>
                <c:pt idx="29">
                  <c:v>0.24399999999999999</c:v>
                </c:pt>
                <c:pt idx="30">
                  <c:v>0.40899999999999997</c:v>
                </c:pt>
                <c:pt idx="31">
                  <c:v>0.57699999999999996</c:v>
                </c:pt>
                <c:pt idx="32">
                  <c:v>0.78800000000000003</c:v>
                </c:pt>
                <c:pt idx="33">
                  <c:v>1.0109999999999999</c:v>
                </c:pt>
                <c:pt idx="34">
                  <c:v>1.516</c:v>
                </c:pt>
                <c:pt idx="35">
                  <c:v>2.169</c:v>
                </c:pt>
                <c:pt idx="36">
                  <c:v>3.0920000000000001</c:v>
                </c:pt>
                <c:pt idx="37">
                  <c:v>4.25</c:v>
                </c:pt>
                <c:pt idx="38">
                  <c:v>6.4379999999999997</c:v>
                </c:pt>
                <c:pt idx="39">
                  <c:v>9.1880000000000006</c:v>
                </c:pt>
                <c:pt idx="40">
                  <c:v>12.462999999999999</c:v>
                </c:pt>
                <c:pt idx="41">
                  <c:v>16.582000000000001</c:v>
                </c:pt>
                <c:pt idx="42">
                  <c:v>21.012</c:v>
                </c:pt>
                <c:pt idx="43">
                  <c:v>26.555</c:v>
                </c:pt>
                <c:pt idx="44">
                  <c:v>30.445</c:v>
                </c:pt>
                <c:pt idx="45">
                  <c:v>35.734000000000002</c:v>
                </c:pt>
                <c:pt idx="46">
                  <c:v>44.040999999999997</c:v>
                </c:pt>
                <c:pt idx="47">
                  <c:v>52.884</c:v>
                </c:pt>
                <c:pt idx="48">
                  <c:v>62.165999999999997</c:v>
                </c:pt>
                <c:pt idx="49">
                  <c:v>73.664000000000001</c:v>
                </c:pt>
                <c:pt idx="50">
                  <c:v>81.980999999999995</c:v>
                </c:pt>
                <c:pt idx="51">
                  <c:v>90.963999999999999</c:v>
                </c:pt>
                <c:pt idx="52">
                  <c:v>106.816</c:v>
                </c:pt>
                <c:pt idx="53">
                  <c:v>121.66200000000001</c:v>
                </c:pt>
                <c:pt idx="54">
                  <c:v>136.655</c:v>
                </c:pt>
                <c:pt idx="55">
                  <c:v>150.74700000000001</c:v>
                </c:pt>
                <c:pt idx="56">
                  <c:v>159.29599999999999</c:v>
                </c:pt>
                <c:pt idx="57">
                  <c:v>164.05699999999999</c:v>
                </c:pt>
                <c:pt idx="58">
                  <c:v>167.62200000000001</c:v>
                </c:pt>
                <c:pt idx="59">
                  <c:v>169.00899999999999</c:v>
                </c:pt>
                <c:pt idx="60">
                  <c:v>165.52600000000001</c:v>
                </c:pt>
                <c:pt idx="61">
                  <c:v>161.33699999999999</c:v>
                </c:pt>
                <c:pt idx="62">
                  <c:v>155.50399999999999</c:v>
                </c:pt>
                <c:pt idx="63">
                  <c:v>150.67400000000001</c:v>
                </c:pt>
                <c:pt idx="64">
                  <c:v>147.95099999999999</c:v>
                </c:pt>
                <c:pt idx="65">
                  <c:v>141.39400000000001</c:v>
                </c:pt>
                <c:pt idx="66">
                  <c:v>132.423</c:v>
                </c:pt>
                <c:pt idx="67">
                  <c:v>126.83199999999999</c:v>
                </c:pt>
                <c:pt idx="68">
                  <c:v>121.21599999999999</c:v>
                </c:pt>
                <c:pt idx="69">
                  <c:v>112.85899999999999</c:v>
                </c:pt>
                <c:pt idx="70">
                  <c:v>106.40300000000001</c:v>
                </c:pt>
                <c:pt idx="71">
                  <c:v>101.411</c:v>
                </c:pt>
                <c:pt idx="72">
                  <c:v>99.463999999999999</c:v>
                </c:pt>
                <c:pt idx="73">
                  <c:v>93.069000000000003</c:v>
                </c:pt>
                <c:pt idx="74">
                  <c:v>89.528000000000006</c:v>
                </c:pt>
                <c:pt idx="75">
                  <c:v>83.646000000000001</c:v>
                </c:pt>
                <c:pt idx="76">
                  <c:v>81.448999999999998</c:v>
                </c:pt>
                <c:pt idx="77">
                  <c:v>79.268000000000001</c:v>
                </c:pt>
                <c:pt idx="78">
                  <c:v>65.176000000000002</c:v>
                </c:pt>
                <c:pt idx="79">
                  <c:v>62.695</c:v>
                </c:pt>
                <c:pt idx="80">
                  <c:v>62.191000000000003</c:v>
                </c:pt>
                <c:pt idx="81">
                  <c:v>55.738</c:v>
                </c:pt>
                <c:pt idx="82">
                  <c:v>52.975000000000001</c:v>
                </c:pt>
                <c:pt idx="83">
                  <c:v>47.768999999999998</c:v>
                </c:pt>
                <c:pt idx="84">
                  <c:v>43.704999999999998</c:v>
                </c:pt>
                <c:pt idx="85">
                  <c:v>50.898000000000003</c:v>
                </c:pt>
                <c:pt idx="86">
                  <c:v>49.192999999999998</c:v>
                </c:pt>
                <c:pt idx="87">
                  <c:v>44.835999999999999</c:v>
                </c:pt>
                <c:pt idx="88">
                  <c:v>40.36</c:v>
                </c:pt>
                <c:pt idx="89">
                  <c:v>35.241999999999997</c:v>
                </c:pt>
                <c:pt idx="90">
                  <c:v>33.020000000000003</c:v>
                </c:pt>
                <c:pt idx="91">
                  <c:v>29.134</c:v>
                </c:pt>
                <c:pt idx="92">
                  <c:v>26.977</c:v>
                </c:pt>
                <c:pt idx="93">
                  <c:v>23.327999999999999</c:v>
                </c:pt>
                <c:pt idx="94">
                  <c:v>21.843</c:v>
                </c:pt>
                <c:pt idx="95">
                  <c:v>21.943999999999999</c:v>
                </c:pt>
                <c:pt idx="96">
                  <c:v>20.966999999999999</c:v>
                </c:pt>
                <c:pt idx="97">
                  <c:v>20.312999999999999</c:v>
                </c:pt>
                <c:pt idx="98">
                  <c:v>18.812000000000001</c:v>
                </c:pt>
                <c:pt idx="99">
                  <c:v>26.393000000000001</c:v>
                </c:pt>
                <c:pt idx="100">
                  <c:v>26.17</c:v>
                </c:pt>
                <c:pt idx="101">
                  <c:v>24.468</c:v>
                </c:pt>
                <c:pt idx="102">
                  <c:v>23.120999999999999</c:v>
                </c:pt>
                <c:pt idx="103">
                  <c:v>22.901</c:v>
                </c:pt>
                <c:pt idx="104">
                  <c:v>21.280999999999999</c:v>
                </c:pt>
                <c:pt idx="105">
                  <c:v>20.585000000000001</c:v>
                </c:pt>
                <c:pt idx="106">
                  <c:v>12.138999999999999</c:v>
                </c:pt>
                <c:pt idx="107">
                  <c:v>11.721</c:v>
                </c:pt>
                <c:pt idx="108">
                  <c:v>11.565</c:v>
                </c:pt>
                <c:pt idx="109">
                  <c:v>11.805999999999999</c:v>
                </c:pt>
                <c:pt idx="110">
                  <c:v>10.685</c:v>
                </c:pt>
                <c:pt idx="111">
                  <c:v>14.18</c:v>
                </c:pt>
                <c:pt idx="112">
                  <c:v>14.031000000000001</c:v>
                </c:pt>
                <c:pt idx="113">
                  <c:v>13.510999999999999</c:v>
                </c:pt>
                <c:pt idx="114">
                  <c:v>11.592000000000001</c:v>
                </c:pt>
                <c:pt idx="115">
                  <c:v>12.9</c:v>
                </c:pt>
                <c:pt idx="116">
                  <c:v>12.875999999999999</c:v>
                </c:pt>
                <c:pt idx="117">
                  <c:v>14.877000000000001</c:v>
                </c:pt>
                <c:pt idx="118">
                  <c:v>11.427</c:v>
                </c:pt>
                <c:pt idx="119">
                  <c:v>12.032</c:v>
                </c:pt>
                <c:pt idx="120">
                  <c:v>11.173999999999999</c:v>
                </c:pt>
                <c:pt idx="121">
                  <c:v>12.949</c:v>
                </c:pt>
                <c:pt idx="122">
                  <c:v>11.223000000000001</c:v>
                </c:pt>
                <c:pt idx="123">
                  <c:v>10.868</c:v>
                </c:pt>
                <c:pt idx="124">
                  <c:v>8.4149999999999991</c:v>
                </c:pt>
                <c:pt idx="125">
                  <c:v>7.3760000000000003</c:v>
                </c:pt>
                <c:pt idx="126">
                  <c:v>6.3609999999999998</c:v>
                </c:pt>
                <c:pt idx="127">
                  <c:v>6.4809999999999999</c:v>
                </c:pt>
                <c:pt idx="128">
                  <c:v>6.3520000000000003</c:v>
                </c:pt>
                <c:pt idx="129">
                  <c:v>6.2149999999999999</c:v>
                </c:pt>
                <c:pt idx="130">
                  <c:v>5.97</c:v>
                </c:pt>
                <c:pt idx="131">
                  <c:v>6.2549999999999999</c:v>
                </c:pt>
                <c:pt idx="132">
                  <c:v>6.8170000000000002</c:v>
                </c:pt>
                <c:pt idx="133">
                  <c:v>7.0119999999999996</c:v>
                </c:pt>
                <c:pt idx="134">
                  <c:v>7.266</c:v>
                </c:pt>
                <c:pt idx="135">
                  <c:v>7.3090000000000002</c:v>
                </c:pt>
                <c:pt idx="136">
                  <c:v>7.2169999999999996</c:v>
                </c:pt>
                <c:pt idx="137">
                  <c:v>7.3419999999999996</c:v>
                </c:pt>
                <c:pt idx="138">
                  <c:v>7.8250000000000002</c:v>
                </c:pt>
                <c:pt idx="139">
                  <c:v>7.2290000000000001</c:v>
                </c:pt>
                <c:pt idx="140">
                  <c:v>7.1280000000000001</c:v>
                </c:pt>
                <c:pt idx="141">
                  <c:v>7.1619999999999999</c:v>
                </c:pt>
                <c:pt idx="142">
                  <c:v>7.3179999999999996</c:v>
                </c:pt>
                <c:pt idx="143">
                  <c:v>7.4059999999999997</c:v>
                </c:pt>
                <c:pt idx="144">
                  <c:v>7.3419999999999996</c:v>
                </c:pt>
                <c:pt idx="145">
                  <c:v>6.7770000000000001</c:v>
                </c:pt>
                <c:pt idx="146">
                  <c:v>7.1189999999999998</c:v>
                </c:pt>
                <c:pt idx="147">
                  <c:v>7.7329999999999997</c:v>
                </c:pt>
                <c:pt idx="148">
                  <c:v>7.633</c:v>
                </c:pt>
                <c:pt idx="149">
                  <c:v>7.5350000000000001</c:v>
                </c:pt>
                <c:pt idx="150">
                  <c:v>7.6970000000000001</c:v>
                </c:pt>
                <c:pt idx="151">
                  <c:v>7.8620000000000001</c:v>
                </c:pt>
                <c:pt idx="152">
                  <c:v>7.9960000000000004</c:v>
                </c:pt>
                <c:pt idx="153">
                  <c:v>8.0660000000000007</c:v>
                </c:pt>
                <c:pt idx="154">
                  <c:v>6.343</c:v>
                </c:pt>
                <c:pt idx="155">
                  <c:v>5.423</c:v>
                </c:pt>
                <c:pt idx="156">
                  <c:v>8.6129999999999995</c:v>
                </c:pt>
                <c:pt idx="157">
                  <c:v>8.7360000000000007</c:v>
                </c:pt>
                <c:pt idx="158">
                  <c:v>8.7200000000000006</c:v>
                </c:pt>
                <c:pt idx="159">
                  <c:v>9.0229999999999997</c:v>
                </c:pt>
                <c:pt idx="160">
                  <c:v>10.275</c:v>
                </c:pt>
                <c:pt idx="161">
                  <c:v>10.275</c:v>
                </c:pt>
                <c:pt idx="162">
                  <c:v>10.275</c:v>
                </c:pt>
                <c:pt idx="163">
                  <c:v>12.723000000000001</c:v>
                </c:pt>
                <c:pt idx="164">
                  <c:v>13.715999999999999</c:v>
                </c:pt>
                <c:pt idx="165">
                  <c:v>15.218999999999999</c:v>
                </c:pt>
                <c:pt idx="166">
                  <c:v>17.719000000000001</c:v>
                </c:pt>
                <c:pt idx="167">
                  <c:v>19.393000000000001</c:v>
                </c:pt>
                <c:pt idx="168">
                  <c:v>19.393000000000001</c:v>
                </c:pt>
                <c:pt idx="169">
                  <c:v>19.393000000000001</c:v>
                </c:pt>
                <c:pt idx="170">
                  <c:v>27.141999999999999</c:v>
                </c:pt>
                <c:pt idx="171">
                  <c:v>29.256</c:v>
                </c:pt>
                <c:pt idx="172">
                  <c:v>30.728999999999999</c:v>
                </c:pt>
                <c:pt idx="173">
                  <c:v>34.56</c:v>
                </c:pt>
                <c:pt idx="174">
                  <c:v>37.173000000000002</c:v>
                </c:pt>
                <c:pt idx="175">
                  <c:v>37.173000000000002</c:v>
                </c:pt>
                <c:pt idx="176">
                  <c:v>37.173000000000002</c:v>
                </c:pt>
                <c:pt idx="177">
                  <c:v>42.610999999999997</c:v>
                </c:pt>
                <c:pt idx="178">
                  <c:v>44.046999999999997</c:v>
                </c:pt>
                <c:pt idx="179">
                  <c:v>46.106999999999999</c:v>
                </c:pt>
                <c:pt idx="180">
                  <c:v>46.637999999999998</c:v>
                </c:pt>
                <c:pt idx="181">
                  <c:v>49.195999999999998</c:v>
                </c:pt>
                <c:pt idx="182">
                  <c:v>49.195999999999998</c:v>
                </c:pt>
                <c:pt idx="183">
                  <c:v>49.195999999999998</c:v>
                </c:pt>
                <c:pt idx="184">
                  <c:v>55.829000000000001</c:v>
                </c:pt>
                <c:pt idx="185">
                  <c:v>67.843000000000004</c:v>
                </c:pt>
                <c:pt idx="186">
                  <c:v>70.66</c:v>
                </c:pt>
                <c:pt idx="187">
                  <c:v>74.629000000000005</c:v>
                </c:pt>
                <c:pt idx="188">
                  <c:v>78.953000000000003</c:v>
                </c:pt>
                <c:pt idx="189">
                  <c:v>78.953000000000003</c:v>
                </c:pt>
                <c:pt idx="190">
                  <c:v>78.953000000000003</c:v>
                </c:pt>
                <c:pt idx="191">
                  <c:v>79.215999999999994</c:v>
                </c:pt>
                <c:pt idx="192">
                  <c:v>72.713999999999999</c:v>
                </c:pt>
                <c:pt idx="193">
                  <c:v>73.382999999999996</c:v>
                </c:pt>
                <c:pt idx="194">
                  <c:v>83.960999999999999</c:v>
                </c:pt>
                <c:pt idx="195">
                  <c:v>86.930999999999997</c:v>
                </c:pt>
                <c:pt idx="196">
                  <c:v>86.930999999999997</c:v>
                </c:pt>
                <c:pt idx="197">
                  <c:v>86.930999999999997</c:v>
                </c:pt>
                <c:pt idx="198">
                  <c:v>110.30800000000001</c:v>
                </c:pt>
                <c:pt idx="199">
                  <c:v>114.836</c:v>
                </c:pt>
                <c:pt idx="200">
                  <c:v>125.527</c:v>
                </c:pt>
                <c:pt idx="201">
                  <c:v>123.96599999999999</c:v>
                </c:pt>
                <c:pt idx="202">
                  <c:v>132.12100000000001</c:v>
                </c:pt>
                <c:pt idx="203">
                  <c:v>132.12100000000001</c:v>
                </c:pt>
                <c:pt idx="204">
                  <c:v>132.12100000000001</c:v>
                </c:pt>
                <c:pt idx="205">
                  <c:v>141.63300000000001</c:v>
                </c:pt>
                <c:pt idx="206">
                  <c:v>147.75299999999999</c:v>
                </c:pt>
                <c:pt idx="207">
                  <c:v>149.66200000000001</c:v>
                </c:pt>
                <c:pt idx="208">
                  <c:v>157.66499999999999</c:v>
                </c:pt>
                <c:pt idx="209">
                  <c:v>162.648</c:v>
                </c:pt>
                <c:pt idx="210">
                  <c:v>162.648</c:v>
                </c:pt>
                <c:pt idx="211">
                  <c:v>162.648</c:v>
                </c:pt>
                <c:pt idx="212">
                  <c:v>175.45</c:v>
                </c:pt>
                <c:pt idx="213">
                  <c:v>178.5</c:v>
                </c:pt>
                <c:pt idx="214">
                  <c:v>182.42599999999999</c:v>
                </c:pt>
                <c:pt idx="215">
                  <c:v>180.29</c:v>
                </c:pt>
                <c:pt idx="216">
                  <c:v>182.42</c:v>
                </c:pt>
                <c:pt idx="217">
                  <c:v>182.42</c:v>
                </c:pt>
                <c:pt idx="218">
                  <c:v>182.42</c:v>
                </c:pt>
                <c:pt idx="219">
                  <c:v>191.55</c:v>
                </c:pt>
                <c:pt idx="220">
                  <c:v>194.14400000000001</c:v>
                </c:pt>
                <c:pt idx="221">
                  <c:v>195.01400000000001</c:v>
                </c:pt>
                <c:pt idx="222">
                  <c:v>200.53</c:v>
                </c:pt>
                <c:pt idx="223">
                  <c:v>205.745</c:v>
                </c:pt>
                <c:pt idx="224">
                  <c:v>205.745</c:v>
                </c:pt>
                <c:pt idx="225">
                  <c:v>205.745</c:v>
                </c:pt>
                <c:pt idx="226">
                  <c:v>208.32400000000001</c:v>
                </c:pt>
                <c:pt idx="227">
                  <c:v>209.76900000000001</c:v>
                </c:pt>
                <c:pt idx="228">
                  <c:v>216.87899999999999</c:v>
                </c:pt>
                <c:pt idx="229">
                  <c:v>218.489</c:v>
                </c:pt>
                <c:pt idx="230">
                  <c:v>225.23</c:v>
                </c:pt>
                <c:pt idx="231">
                  <c:v>225.23</c:v>
                </c:pt>
                <c:pt idx="232">
                  <c:v>225.23</c:v>
                </c:pt>
                <c:pt idx="233">
                  <c:v>237.52500000000001</c:v>
                </c:pt>
                <c:pt idx="234">
                  <c:v>241.68700000000001</c:v>
                </c:pt>
                <c:pt idx="235">
                  <c:v>241.98</c:v>
                </c:pt>
                <c:pt idx="236">
                  <c:v>240.03</c:v>
                </c:pt>
                <c:pt idx="237">
                  <c:v>233.56200000000001</c:v>
                </c:pt>
                <c:pt idx="238">
                  <c:v>233.56200000000001</c:v>
                </c:pt>
                <c:pt idx="239">
                  <c:v>233.56200000000001</c:v>
                </c:pt>
                <c:pt idx="240">
                  <c:v>234.65299999999999</c:v>
                </c:pt>
                <c:pt idx="241">
                  <c:v>231.92400000000001</c:v>
                </c:pt>
                <c:pt idx="242">
                  <c:v>231.09</c:v>
                </c:pt>
                <c:pt idx="243">
                  <c:v>227.32</c:v>
                </c:pt>
                <c:pt idx="244">
                  <c:v>224.42599999999999</c:v>
                </c:pt>
                <c:pt idx="245">
                  <c:v>224.42599999999999</c:v>
                </c:pt>
                <c:pt idx="246">
                  <c:v>224.42599999999999</c:v>
                </c:pt>
                <c:pt idx="247">
                  <c:v>199.05099999999999</c:v>
                </c:pt>
                <c:pt idx="248">
                  <c:v>205.44300000000001</c:v>
                </c:pt>
                <c:pt idx="249">
                  <c:v>203.839</c:v>
                </c:pt>
                <c:pt idx="250">
                  <c:v>213.017</c:v>
                </c:pt>
                <c:pt idx="251">
                  <c:v>217.48699999999999</c:v>
                </c:pt>
                <c:pt idx="252">
                  <c:v>217.48699999999999</c:v>
                </c:pt>
                <c:pt idx="253">
                  <c:v>217.48699999999999</c:v>
                </c:pt>
                <c:pt idx="254">
                  <c:v>230.858</c:v>
                </c:pt>
                <c:pt idx="255">
                  <c:v>215.947</c:v>
                </c:pt>
                <c:pt idx="256">
                  <c:v>220.46600000000001</c:v>
                </c:pt>
                <c:pt idx="257">
                  <c:v>223.20099999999999</c:v>
                </c:pt>
                <c:pt idx="258">
                  <c:v>230.52799999999999</c:v>
                </c:pt>
                <c:pt idx="259">
                  <c:v>230.52799999999999</c:v>
                </c:pt>
                <c:pt idx="260">
                  <c:v>230.52799999999999</c:v>
                </c:pt>
                <c:pt idx="261">
                  <c:v>261.18299999999999</c:v>
                </c:pt>
                <c:pt idx="262">
                  <c:v>281.82299999999998</c:v>
                </c:pt>
                <c:pt idx="263">
                  <c:v>297.10899999999998</c:v>
                </c:pt>
                <c:pt idx="264">
                  <c:v>320.53899999999999</c:v>
                </c:pt>
                <c:pt idx="265">
                  <c:v>334.79199999999997</c:v>
                </c:pt>
                <c:pt idx="266">
                  <c:v>334.79199999999997</c:v>
                </c:pt>
                <c:pt idx="267">
                  <c:v>334.79199999999997</c:v>
                </c:pt>
                <c:pt idx="268">
                  <c:v>378.48200000000003</c:v>
                </c:pt>
                <c:pt idx="269">
                  <c:v>392.36900000000003</c:v>
                </c:pt>
              </c:numCache>
            </c:numRef>
          </c:val>
          <c:smooth val="0"/>
          <c:extLst>
            <c:ext xmlns:c16="http://schemas.microsoft.com/office/drawing/2014/chart" uri="{C3380CC4-5D6E-409C-BE32-E72D297353CC}">
              <c16:uniqueId val="{00000005-8737-434E-95AF-B17522DB288A}"/>
            </c:ext>
          </c:extLst>
        </c:ser>
        <c:ser>
          <c:idx val="6"/>
          <c:order val="6"/>
          <c:tx>
            <c:strRef>
              <c:f>Sheet1!$H$1</c:f>
              <c:strCache>
                <c:ptCount val="1"/>
                <c:pt idx="0">
                  <c:v>フランス</c:v>
                </c:pt>
              </c:strCache>
            </c:strRef>
          </c:tx>
          <c:spPr>
            <a:ln w="25400" cap="rnd">
              <a:solidFill>
                <a:srgbClr val="00B0F0"/>
              </a:solidFill>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Sheet1!$H$2:$H$272</c:f>
              <c:numCache>
                <c:formatCode>General</c:formatCode>
                <c:ptCount val="271"/>
                <c:pt idx="0">
                  <c:v>7.0000000000000001E-3</c:v>
                </c:pt>
                <c:pt idx="1">
                  <c:v>7.0000000000000001E-3</c:v>
                </c:pt>
                <c:pt idx="2">
                  <c:v>7.0000000000000001E-3</c:v>
                </c:pt>
                <c:pt idx="3">
                  <c:v>7.0000000000000001E-3</c:v>
                </c:pt>
                <c:pt idx="4">
                  <c:v>4.0000000000000001E-3</c:v>
                </c:pt>
                <c:pt idx="5">
                  <c:v>2E-3</c:v>
                </c:pt>
                <c:pt idx="6">
                  <c:v>0</c:v>
                </c:pt>
                <c:pt idx="7">
                  <c:v>1.0999999999999999E-2</c:v>
                </c:pt>
                <c:pt idx="8">
                  <c:v>1.0999999999999999E-2</c:v>
                </c:pt>
                <c:pt idx="9">
                  <c:v>1.0999999999999999E-2</c:v>
                </c:pt>
                <c:pt idx="10">
                  <c:v>1.0999999999999999E-2</c:v>
                </c:pt>
                <c:pt idx="11">
                  <c:v>1.0999999999999999E-2</c:v>
                </c:pt>
                <c:pt idx="12">
                  <c:v>1.0999999999999999E-2</c:v>
                </c:pt>
                <c:pt idx="13">
                  <c:v>1.0999999999999999E-2</c:v>
                </c:pt>
                <c:pt idx="14">
                  <c:v>0</c:v>
                </c:pt>
                <c:pt idx="15">
                  <c:v>0</c:v>
                </c:pt>
                <c:pt idx="16">
                  <c:v>2E-3</c:v>
                </c:pt>
                <c:pt idx="17">
                  <c:v>2E-3</c:v>
                </c:pt>
                <c:pt idx="18">
                  <c:v>2E-3</c:v>
                </c:pt>
                <c:pt idx="19">
                  <c:v>2E-3</c:v>
                </c:pt>
                <c:pt idx="20">
                  <c:v>2E-3</c:v>
                </c:pt>
                <c:pt idx="21">
                  <c:v>2E-3</c:v>
                </c:pt>
                <c:pt idx="22">
                  <c:v>2E-3</c:v>
                </c:pt>
                <c:pt idx="23">
                  <c:v>0</c:v>
                </c:pt>
                <c:pt idx="24">
                  <c:v>0</c:v>
                </c:pt>
                <c:pt idx="25">
                  <c:v>4.0000000000000001E-3</c:v>
                </c:pt>
                <c:pt idx="26">
                  <c:v>1.0999999999999999E-2</c:v>
                </c:pt>
                <c:pt idx="27">
                  <c:v>5.7000000000000002E-2</c:v>
                </c:pt>
                <c:pt idx="28">
                  <c:v>9.8000000000000004E-2</c:v>
                </c:pt>
                <c:pt idx="29">
                  <c:v>0.193</c:v>
                </c:pt>
                <c:pt idx="30">
                  <c:v>0.25800000000000001</c:v>
                </c:pt>
                <c:pt idx="31">
                  <c:v>0.36299999999999999</c:v>
                </c:pt>
                <c:pt idx="32">
                  <c:v>0.433</c:v>
                </c:pt>
                <c:pt idx="33">
                  <c:v>0.58699999999999997</c:v>
                </c:pt>
                <c:pt idx="34">
                  <c:v>0.84299999999999997</c:v>
                </c:pt>
                <c:pt idx="35">
                  <c:v>1.2170000000000001</c:v>
                </c:pt>
                <c:pt idx="36">
                  <c:v>1.3480000000000001</c:v>
                </c:pt>
                <c:pt idx="37">
                  <c:v>2.1800000000000002</c:v>
                </c:pt>
                <c:pt idx="38">
                  <c:v>2.7010000000000001</c:v>
                </c:pt>
                <c:pt idx="39">
                  <c:v>3.44</c:v>
                </c:pt>
                <c:pt idx="40">
                  <c:v>4.3680000000000003</c:v>
                </c:pt>
                <c:pt idx="41">
                  <c:v>5.3689999999999998</c:v>
                </c:pt>
                <c:pt idx="42">
                  <c:v>6.6710000000000003</c:v>
                </c:pt>
                <c:pt idx="43">
                  <c:v>8.2789999999999999</c:v>
                </c:pt>
                <c:pt idx="44">
                  <c:v>9.4039999999999999</c:v>
                </c:pt>
                <c:pt idx="45">
                  <c:v>11.427</c:v>
                </c:pt>
                <c:pt idx="46">
                  <c:v>13.013</c:v>
                </c:pt>
                <c:pt idx="47">
                  <c:v>14.997999999999999</c:v>
                </c:pt>
                <c:pt idx="48">
                  <c:v>17.768999999999998</c:v>
                </c:pt>
                <c:pt idx="49">
                  <c:v>19.59</c:v>
                </c:pt>
                <c:pt idx="50">
                  <c:v>21.797999999999998</c:v>
                </c:pt>
                <c:pt idx="51">
                  <c:v>23.187999999999999</c:v>
                </c:pt>
                <c:pt idx="52">
                  <c:v>28.94</c:v>
                </c:pt>
                <c:pt idx="53">
                  <c:v>31.891999999999999</c:v>
                </c:pt>
                <c:pt idx="54">
                  <c:v>35.234000000000002</c:v>
                </c:pt>
                <c:pt idx="55">
                  <c:v>39.744999999999997</c:v>
                </c:pt>
                <c:pt idx="56">
                  <c:v>44.542000000000002</c:v>
                </c:pt>
                <c:pt idx="57">
                  <c:v>50.591999999999999</c:v>
                </c:pt>
                <c:pt idx="58">
                  <c:v>52.868000000000002</c:v>
                </c:pt>
                <c:pt idx="59">
                  <c:v>54.045000000000002</c:v>
                </c:pt>
                <c:pt idx="60">
                  <c:v>65.277000000000001</c:v>
                </c:pt>
                <c:pt idx="61">
                  <c:v>69.501000000000005</c:v>
                </c:pt>
                <c:pt idx="62">
                  <c:v>65.548000000000002</c:v>
                </c:pt>
                <c:pt idx="63">
                  <c:v>68.665000000000006</c:v>
                </c:pt>
                <c:pt idx="64">
                  <c:v>67.912000000000006</c:v>
                </c:pt>
                <c:pt idx="65">
                  <c:v>66.322999999999993</c:v>
                </c:pt>
                <c:pt idx="66">
                  <c:v>65.308000000000007</c:v>
                </c:pt>
                <c:pt idx="67">
                  <c:v>56.988999999999997</c:v>
                </c:pt>
                <c:pt idx="68">
                  <c:v>54.844000000000001</c:v>
                </c:pt>
                <c:pt idx="69">
                  <c:v>59.593000000000004</c:v>
                </c:pt>
                <c:pt idx="70">
                  <c:v>57.643000000000001</c:v>
                </c:pt>
                <c:pt idx="71">
                  <c:v>55.12</c:v>
                </c:pt>
                <c:pt idx="72">
                  <c:v>54.551000000000002</c:v>
                </c:pt>
                <c:pt idx="73">
                  <c:v>51.838999999999999</c:v>
                </c:pt>
                <c:pt idx="74">
                  <c:v>55.603000000000002</c:v>
                </c:pt>
                <c:pt idx="75">
                  <c:v>52.872</c:v>
                </c:pt>
                <c:pt idx="76">
                  <c:v>49.271999999999998</c:v>
                </c:pt>
                <c:pt idx="77">
                  <c:v>40.655000000000001</c:v>
                </c:pt>
                <c:pt idx="78">
                  <c:v>39.463000000000001</c:v>
                </c:pt>
                <c:pt idx="79">
                  <c:v>37.65</c:v>
                </c:pt>
                <c:pt idx="80">
                  <c:v>36.289000000000001</c:v>
                </c:pt>
                <c:pt idx="81">
                  <c:v>30.094999999999999</c:v>
                </c:pt>
                <c:pt idx="82">
                  <c:v>28.331</c:v>
                </c:pt>
                <c:pt idx="83">
                  <c:v>26.169</c:v>
                </c:pt>
                <c:pt idx="84">
                  <c:v>29.163</c:v>
                </c:pt>
                <c:pt idx="85">
                  <c:v>26.904</c:v>
                </c:pt>
                <c:pt idx="86">
                  <c:v>26.195</c:v>
                </c:pt>
                <c:pt idx="87">
                  <c:v>24.321999999999999</c:v>
                </c:pt>
                <c:pt idx="88">
                  <c:v>20.815999999999999</c:v>
                </c:pt>
                <c:pt idx="89">
                  <c:v>20.334</c:v>
                </c:pt>
                <c:pt idx="90">
                  <c:v>19.209</c:v>
                </c:pt>
                <c:pt idx="91">
                  <c:v>16.651</c:v>
                </c:pt>
                <c:pt idx="92">
                  <c:v>15.025</c:v>
                </c:pt>
                <c:pt idx="93">
                  <c:v>14.69</c:v>
                </c:pt>
                <c:pt idx="94">
                  <c:v>13.335000000000001</c:v>
                </c:pt>
                <c:pt idx="95">
                  <c:v>13.42</c:v>
                </c:pt>
                <c:pt idx="96">
                  <c:v>19.058</c:v>
                </c:pt>
                <c:pt idx="97">
                  <c:v>17.942</c:v>
                </c:pt>
                <c:pt idx="98">
                  <c:v>18.024999999999999</c:v>
                </c:pt>
                <c:pt idx="99">
                  <c:v>17.234999999999999</c:v>
                </c:pt>
                <c:pt idx="100">
                  <c:v>17.018000000000001</c:v>
                </c:pt>
                <c:pt idx="101">
                  <c:v>16.756</c:v>
                </c:pt>
                <c:pt idx="102">
                  <c:v>15.888999999999999</c:v>
                </c:pt>
                <c:pt idx="103">
                  <c:v>7.8440000000000003</c:v>
                </c:pt>
                <c:pt idx="104">
                  <c:v>7.8289999999999997</c:v>
                </c:pt>
                <c:pt idx="105">
                  <c:v>7.6559999999999997</c:v>
                </c:pt>
                <c:pt idx="106">
                  <c:v>7.5220000000000002</c:v>
                </c:pt>
                <c:pt idx="107">
                  <c:v>7.327</c:v>
                </c:pt>
                <c:pt idx="108">
                  <c:v>7.4059999999999997</c:v>
                </c:pt>
                <c:pt idx="109">
                  <c:v>7.0030000000000001</c:v>
                </c:pt>
                <c:pt idx="110">
                  <c:v>6.8090000000000002</c:v>
                </c:pt>
                <c:pt idx="111">
                  <c:v>6.1429999999999998</c:v>
                </c:pt>
                <c:pt idx="112">
                  <c:v>5.7930000000000001</c:v>
                </c:pt>
                <c:pt idx="113">
                  <c:v>5.5039999999999996</c:v>
                </c:pt>
                <c:pt idx="114">
                  <c:v>5.4930000000000003</c:v>
                </c:pt>
                <c:pt idx="115">
                  <c:v>5.2</c:v>
                </c:pt>
                <c:pt idx="116">
                  <c:v>4.657</c:v>
                </c:pt>
                <c:pt idx="117">
                  <c:v>4.1609999999999996</c:v>
                </c:pt>
                <c:pt idx="118">
                  <c:v>10.742000000000001</c:v>
                </c:pt>
                <c:pt idx="119">
                  <c:v>11.166</c:v>
                </c:pt>
                <c:pt idx="120">
                  <c:v>14.641999999999999</c:v>
                </c:pt>
                <c:pt idx="121">
                  <c:v>14.952</c:v>
                </c:pt>
                <c:pt idx="122">
                  <c:v>14.909000000000001</c:v>
                </c:pt>
                <c:pt idx="123">
                  <c:v>12.628</c:v>
                </c:pt>
                <c:pt idx="124">
                  <c:v>12.981</c:v>
                </c:pt>
                <c:pt idx="125">
                  <c:v>7.3819999999999997</c:v>
                </c:pt>
                <c:pt idx="126">
                  <c:v>7.4130000000000003</c:v>
                </c:pt>
                <c:pt idx="127">
                  <c:v>4.6790000000000003</c:v>
                </c:pt>
                <c:pt idx="128">
                  <c:v>4.867</c:v>
                </c:pt>
                <c:pt idx="129">
                  <c:v>4.5890000000000004</c:v>
                </c:pt>
                <c:pt idx="130">
                  <c:v>7.1479999999999997</c:v>
                </c:pt>
                <c:pt idx="131">
                  <c:v>7.57</c:v>
                </c:pt>
                <c:pt idx="132">
                  <c:v>6.8220000000000001</c:v>
                </c:pt>
                <c:pt idx="133">
                  <c:v>7.0739999999999998</c:v>
                </c:pt>
                <c:pt idx="134">
                  <c:v>6.9580000000000002</c:v>
                </c:pt>
                <c:pt idx="135">
                  <c:v>7.0979999999999999</c:v>
                </c:pt>
                <c:pt idx="136">
                  <c:v>6.968</c:v>
                </c:pt>
                <c:pt idx="137">
                  <c:v>6.8390000000000004</c:v>
                </c:pt>
                <c:pt idx="138">
                  <c:v>6.649</c:v>
                </c:pt>
                <c:pt idx="139">
                  <c:v>6.7409999999999997</c:v>
                </c:pt>
                <c:pt idx="140">
                  <c:v>6.9269999999999996</c:v>
                </c:pt>
                <c:pt idx="141">
                  <c:v>7.1790000000000003</c:v>
                </c:pt>
                <c:pt idx="142">
                  <c:v>6.9089999999999998</c:v>
                </c:pt>
                <c:pt idx="143">
                  <c:v>7.3929999999999998</c:v>
                </c:pt>
                <c:pt idx="144">
                  <c:v>7.7720000000000002</c:v>
                </c:pt>
                <c:pt idx="145">
                  <c:v>6.9470000000000001</c:v>
                </c:pt>
                <c:pt idx="146">
                  <c:v>5.9249999999999998</c:v>
                </c:pt>
                <c:pt idx="147">
                  <c:v>7.625</c:v>
                </c:pt>
                <c:pt idx="148">
                  <c:v>6.2220000000000004</c:v>
                </c:pt>
                <c:pt idx="149">
                  <c:v>5.601</c:v>
                </c:pt>
                <c:pt idx="150">
                  <c:v>7.6820000000000004</c:v>
                </c:pt>
                <c:pt idx="151">
                  <c:v>7.734</c:v>
                </c:pt>
                <c:pt idx="152">
                  <c:v>9.5660000000000007</c:v>
                </c:pt>
                <c:pt idx="153">
                  <c:v>11.009</c:v>
                </c:pt>
                <c:pt idx="154">
                  <c:v>8.8070000000000004</c:v>
                </c:pt>
                <c:pt idx="155">
                  <c:v>8.8070000000000004</c:v>
                </c:pt>
                <c:pt idx="156">
                  <c:v>8.8070000000000004</c:v>
                </c:pt>
                <c:pt idx="157">
                  <c:v>8.9190000000000005</c:v>
                </c:pt>
                <c:pt idx="158">
                  <c:v>8.7739999999999991</c:v>
                </c:pt>
                <c:pt idx="159">
                  <c:v>8.2159999999999993</c:v>
                </c:pt>
                <c:pt idx="160">
                  <c:v>8.1329999999999991</c:v>
                </c:pt>
                <c:pt idx="161">
                  <c:v>8.2989999999999995</c:v>
                </c:pt>
                <c:pt idx="162">
                  <c:v>8.2989999999999995</c:v>
                </c:pt>
                <c:pt idx="163">
                  <c:v>8.2989999999999995</c:v>
                </c:pt>
                <c:pt idx="164">
                  <c:v>8.8460000000000001</c:v>
                </c:pt>
                <c:pt idx="165">
                  <c:v>7.8070000000000004</c:v>
                </c:pt>
                <c:pt idx="166">
                  <c:v>8.3840000000000003</c:v>
                </c:pt>
                <c:pt idx="167">
                  <c:v>8.1940000000000008</c:v>
                </c:pt>
                <c:pt idx="168">
                  <c:v>8.5839999999999996</c:v>
                </c:pt>
                <c:pt idx="169">
                  <c:v>8.5839999999999996</c:v>
                </c:pt>
                <c:pt idx="170">
                  <c:v>8.5839999999999996</c:v>
                </c:pt>
                <c:pt idx="171">
                  <c:v>9.5790000000000006</c:v>
                </c:pt>
                <c:pt idx="172">
                  <c:v>10.858000000000001</c:v>
                </c:pt>
                <c:pt idx="173">
                  <c:v>11.013</c:v>
                </c:pt>
                <c:pt idx="174">
                  <c:v>12.169</c:v>
                </c:pt>
                <c:pt idx="175">
                  <c:v>12.811999999999999</c:v>
                </c:pt>
                <c:pt idx="176">
                  <c:v>12.811999999999999</c:v>
                </c:pt>
                <c:pt idx="177">
                  <c:v>12.811999999999999</c:v>
                </c:pt>
                <c:pt idx="178">
                  <c:v>13.843</c:v>
                </c:pt>
                <c:pt idx="179">
                  <c:v>14.151</c:v>
                </c:pt>
                <c:pt idx="180">
                  <c:v>15.013999999999999</c:v>
                </c:pt>
                <c:pt idx="181">
                  <c:v>15.702999999999999</c:v>
                </c:pt>
                <c:pt idx="182">
                  <c:v>16.175999999999998</c:v>
                </c:pt>
                <c:pt idx="183">
                  <c:v>16.175999999999998</c:v>
                </c:pt>
                <c:pt idx="184">
                  <c:v>16.175999999999998</c:v>
                </c:pt>
                <c:pt idx="185">
                  <c:v>17.981000000000002</c:v>
                </c:pt>
                <c:pt idx="186">
                  <c:v>18.669</c:v>
                </c:pt>
                <c:pt idx="187">
                  <c:v>19.332000000000001</c:v>
                </c:pt>
                <c:pt idx="188">
                  <c:v>19.829000000000001</c:v>
                </c:pt>
                <c:pt idx="189">
                  <c:v>21.89</c:v>
                </c:pt>
                <c:pt idx="190">
                  <c:v>21.89</c:v>
                </c:pt>
                <c:pt idx="191">
                  <c:v>21.89</c:v>
                </c:pt>
                <c:pt idx="192">
                  <c:v>25.125</c:v>
                </c:pt>
                <c:pt idx="193">
                  <c:v>25.908999999999999</c:v>
                </c:pt>
                <c:pt idx="194">
                  <c:v>27.722999999999999</c:v>
                </c:pt>
                <c:pt idx="195">
                  <c:v>30.053999999999998</c:v>
                </c:pt>
                <c:pt idx="196">
                  <c:v>31.274999999999999</c:v>
                </c:pt>
                <c:pt idx="197">
                  <c:v>38.518999999999998</c:v>
                </c:pt>
                <c:pt idx="198">
                  <c:v>45.118000000000002</c:v>
                </c:pt>
                <c:pt idx="199">
                  <c:v>35.573</c:v>
                </c:pt>
                <c:pt idx="200">
                  <c:v>37.414000000000001</c:v>
                </c:pt>
                <c:pt idx="201">
                  <c:v>40.154000000000003</c:v>
                </c:pt>
                <c:pt idx="202">
                  <c:v>44.755000000000003</c:v>
                </c:pt>
                <c:pt idx="203">
                  <c:v>48.563000000000002</c:v>
                </c:pt>
                <c:pt idx="204">
                  <c:v>49.201999999999998</c:v>
                </c:pt>
                <c:pt idx="205">
                  <c:v>53.320999999999998</c:v>
                </c:pt>
                <c:pt idx="206">
                  <c:v>56.52</c:v>
                </c:pt>
                <c:pt idx="207">
                  <c:v>58.853000000000002</c:v>
                </c:pt>
                <c:pt idx="208">
                  <c:v>62.470999999999997</c:v>
                </c:pt>
                <c:pt idx="209">
                  <c:v>65.403999999999996</c:v>
                </c:pt>
                <c:pt idx="210">
                  <c:v>71.516999999999996</c:v>
                </c:pt>
                <c:pt idx="211">
                  <c:v>75.567999999999998</c:v>
                </c:pt>
                <c:pt idx="212">
                  <c:v>76.697000000000003</c:v>
                </c:pt>
                <c:pt idx="213">
                  <c:v>79.164000000000001</c:v>
                </c:pt>
                <c:pt idx="214">
                  <c:v>82.835999999999999</c:v>
                </c:pt>
                <c:pt idx="215">
                  <c:v>86.311999999999998</c:v>
                </c:pt>
                <c:pt idx="216">
                  <c:v>88.600999999999999</c:v>
                </c:pt>
                <c:pt idx="217">
                  <c:v>92.093999999999994</c:v>
                </c:pt>
                <c:pt idx="218">
                  <c:v>98.872</c:v>
                </c:pt>
                <c:pt idx="219">
                  <c:v>102.501</c:v>
                </c:pt>
                <c:pt idx="220">
                  <c:v>104.95399999999999</c:v>
                </c:pt>
                <c:pt idx="221">
                  <c:v>108.373</c:v>
                </c:pt>
                <c:pt idx="222">
                  <c:v>111.78700000000001</c:v>
                </c:pt>
                <c:pt idx="223">
                  <c:v>117.66500000000001</c:v>
                </c:pt>
                <c:pt idx="224">
                  <c:v>118.60899999999999</c:v>
                </c:pt>
                <c:pt idx="225">
                  <c:v>123.01</c:v>
                </c:pt>
                <c:pt idx="226">
                  <c:v>123.255</c:v>
                </c:pt>
                <c:pt idx="227">
                  <c:v>127.53400000000001</c:v>
                </c:pt>
                <c:pt idx="228">
                  <c:v>130.39599999999999</c:v>
                </c:pt>
                <c:pt idx="229">
                  <c:v>133.03800000000001</c:v>
                </c:pt>
                <c:pt idx="230">
                  <c:v>134.679</c:v>
                </c:pt>
                <c:pt idx="231">
                  <c:v>143.01599999999999</c:v>
                </c:pt>
                <c:pt idx="232">
                  <c:v>149.44399999999999</c:v>
                </c:pt>
                <c:pt idx="233">
                  <c:v>159.04300000000001</c:v>
                </c:pt>
                <c:pt idx="234">
                  <c:v>154.97200000000001</c:v>
                </c:pt>
                <c:pt idx="235">
                  <c:v>159.691</c:v>
                </c:pt>
                <c:pt idx="236">
                  <c:v>166.887</c:v>
                </c:pt>
                <c:pt idx="237">
                  <c:v>178.93100000000001</c:v>
                </c:pt>
                <c:pt idx="238">
                  <c:v>184.58199999999999</c:v>
                </c:pt>
                <c:pt idx="239">
                  <c:v>186.58199999999999</c:v>
                </c:pt>
                <c:pt idx="240">
                  <c:v>185.60599999999999</c:v>
                </c:pt>
                <c:pt idx="241">
                  <c:v>185.107</c:v>
                </c:pt>
                <c:pt idx="242">
                  <c:v>180.82400000000001</c:v>
                </c:pt>
                <c:pt idx="243">
                  <c:v>180.327</c:v>
                </c:pt>
                <c:pt idx="244">
                  <c:v>175.67400000000001</c:v>
                </c:pt>
                <c:pt idx="245">
                  <c:v>167.68799999999999</c:v>
                </c:pt>
                <c:pt idx="246">
                  <c:v>173.291</c:v>
                </c:pt>
                <c:pt idx="247">
                  <c:v>176.40299999999999</c:v>
                </c:pt>
                <c:pt idx="248">
                  <c:v>178.666</c:v>
                </c:pt>
                <c:pt idx="249">
                  <c:v>184.00200000000001</c:v>
                </c:pt>
                <c:pt idx="250">
                  <c:v>196.916</c:v>
                </c:pt>
                <c:pt idx="251">
                  <c:v>206.01900000000001</c:v>
                </c:pt>
                <c:pt idx="252">
                  <c:v>223.946</c:v>
                </c:pt>
                <c:pt idx="253">
                  <c:v>245.66499999999999</c:v>
                </c:pt>
                <c:pt idx="254">
                  <c:v>253.44800000000001</c:v>
                </c:pt>
                <c:pt idx="255">
                  <c:v>260.89100000000002</c:v>
                </c:pt>
                <c:pt idx="256">
                  <c:v>266.37099999999998</c:v>
                </c:pt>
                <c:pt idx="257">
                  <c:v>274.78699999999998</c:v>
                </c:pt>
                <c:pt idx="258">
                  <c:v>302.12599999999998</c:v>
                </c:pt>
                <c:pt idx="259">
                  <c:v>312.51600000000002</c:v>
                </c:pt>
                <c:pt idx="260">
                  <c:v>324.62099999999998</c:v>
                </c:pt>
                <c:pt idx="261">
                  <c:v>354.68299999999999</c:v>
                </c:pt>
                <c:pt idx="262">
                  <c:v>365.053</c:v>
                </c:pt>
                <c:pt idx="263">
                  <c:v>381.41300000000001</c:v>
                </c:pt>
                <c:pt idx="264">
                  <c:v>390.35300000000001</c:v>
                </c:pt>
                <c:pt idx="265">
                  <c:v>414.43</c:v>
                </c:pt>
                <c:pt idx="266">
                  <c:v>451.51799999999997</c:v>
                </c:pt>
                <c:pt idx="267">
                  <c:v>479.95800000000003</c:v>
                </c:pt>
                <c:pt idx="268">
                  <c:v>528.48599999999999</c:v>
                </c:pt>
                <c:pt idx="269">
                  <c:v>558.09299999999996</c:v>
                </c:pt>
                <c:pt idx="270">
                  <c:v>586.43299999999999</c:v>
                </c:pt>
              </c:numCache>
            </c:numRef>
          </c:val>
          <c:smooth val="0"/>
          <c:extLst>
            <c:ext xmlns:c16="http://schemas.microsoft.com/office/drawing/2014/chart" uri="{C3380CC4-5D6E-409C-BE32-E72D297353CC}">
              <c16:uniqueId val="{00000006-8737-434E-95AF-B17522DB288A}"/>
            </c:ext>
          </c:extLst>
        </c:ser>
        <c:ser>
          <c:idx val="7"/>
          <c:order val="7"/>
          <c:tx>
            <c:strRef>
              <c:f>Sheet1!$J$1</c:f>
              <c:strCache>
                <c:ptCount val="1"/>
                <c:pt idx="0">
                  <c:v>ブラジル</c:v>
                </c:pt>
              </c:strCache>
            </c:strRef>
          </c:tx>
          <c:spPr>
            <a:ln w="25400" cap="rnd">
              <a:solidFill>
                <a:srgbClr val="92D050"/>
              </a:solidFill>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Sheet1!$J$2:$J$272</c:f>
              <c:numCache>
                <c:formatCode>General</c:formatCode>
                <c:ptCount val="2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1E-3</c:v>
                </c:pt>
                <c:pt idx="26">
                  <c:v>1E-3</c:v>
                </c:pt>
                <c:pt idx="27">
                  <c:v>1E-3</c:v>
                </c:pt>
                <c:pt idx="28">
                  <c:v>1E-3</c:v>
                </c:pt>
                <c:pt idx="29">
                  <c:v>1E-3</c:v>
                </c:pt>
                <c:pt idx="30">
                  <c:v>1E-3</c:v>
                </c:pt>
                <c:pt idx="31">
                  <c:v>1E-3</c:v>
                </c:pt>
                <c:pt idx="32">
                  <c:v>1E-3</c:v>
                </c:pt>
                <c:pt idx="33">
                  <c:v>1E-3</c:v>
                </c:pt>
                <c:pt idx="34">
                  <c:v>5.0000000000000001E-3</c:v>
                </c:pt>
                <c:pt idx="35">
                  <c:v>8.0000000000000002E-3</c:v>
                </c:pt>
                <c:pt idx="36">
                  <c:v>7.0000000000000001E-3</c:v>
                </c:pt>
                <c:pt idx="37">
                  <c:v>1.4999999999999999E-2</c:v>
                </c:pt>
                <c:pt idx="38">
                  <c:v>1.4999999999999999E-2</c:v>
                </c:pt>
                <c:pt idx="39">
                  <c:v>2.1999999999999999E-2</c:v>
                </c:pt>
                <c:pt idx="40">
                  <c:v>3.3000000000000002E-2</c:v>
                </c:pt>
                <c:pt idx="41">
                  <c:v>4.5999999999999999E-2</c:v>
                </c:pt>
                <c:pt idx="42">
                  <c:v>5.7000000000000002E-2</c:v>
                </c:pt>
                <c:pt idx="43">
                  <c:v>7.2999999999999995E-2</c:v>
                </c:pt>
                <c:pt idx="44">
                  <c:v>0.11799999999999999</c:v>
                </c:pt>
                <c:pt idx="45">
                  <c:v>0.14000000000000001</c:v>
                </c:pt>
                <c:pt idx="46">
                  <c:v>0.17299999999999999</c:v>
                </c:pt>
                <c:pt idx="47">
                  <c:v>0.253</c:v>
                </c:pt>
                <c:pt idx="48">
                  <c:v>0.36599999999999999</c:v>
                </c:pt>
                <c:pt idx="49">
                  <c:v>0.54200000000000004</c:v>
                </c:pt>
                <c:pt idx="50">
                  <c:v>0.67700000000000005</c:v>
                </c:pt>
                <c:pt idx="51">
                  <c:v>0.90500000000000003</c:v>
                </c:pt>
                <c:pt idx="52">
                  <c:v>1.1140000000000001</c:v>
                </c:pt>
                <c:pt idx="53">
                  <c:v>1.284</c:v>
                </c:pt>
                <c:pt idx="54">
                  <c:v>1.3480000000000001</c:v>
                </c:pt>
                <c:pt idx="55">
                  <c:v>1.542</c:v>
                </c:pt>
                <c:pt idx="56">
                  <c:v>1.6890000000000001</c:v>
                </c:pt>
                <c:pt idx="57">
                  <c:v>1.8660000000000001</c:v>
                </c:pt>
                <c:pt idx="58">
                  <c:v>1.821</c:v>
                </c:pt>
                <c:pt idx="59">
                  <c:v>1.8069999999999999</c:v>
                </c:pt>
                <c:pt idx="60">
                  <c:v>2.363</c:v>
                </c:pt>
                <c:pt idx="61">
                  <c:v>2.9590000000000001</c:v>
                </c:pt>
                <c:pt idx="62">
                  <c:v>3.3570000000000002</c:v>
                </c:pt>
                <c:pt idx="63">
                  <c:v>3.79</c:v>
                </c:pt>
                <c:pt idx="64">
                  <c:v>4.2839999999999998</c:v>
                </c:pt>
                <c:pt idx="65">
                  <c:v>4.62</c:v>
                </c:pt>
                <c:pt idx="66">
                  <c:v>5.0250000000000004</c:v>
                </c:pt>
                <c:pt idx="67">
                  <c:v>5.3769999999999998</c:v>
                </c:pt>
                <c:pt idx="68">
                  <c:v>6.11</c:v>
                </c:pt>
                <c:pt idx="69">
                  <c:v>6.6849999999999996</c:v>
                </c:pt>
                <c:pt idx="70">
                  <c:v>7.1120000000000001</c:v>
                </c:pt>
                <c:pt idx="71">
                  <c:v>7.0229999999999997</c:v>
                </c:pt>
                <c:pt idx="72">
                  <c:v>7.4189999999999996</c:v>
                </c:pt>
                <c:pt idx="73">
                  <c:v>7.6440000000000001</c:v>
                </c:pt>
                <c:pt idx="74">
                  <c:v>7.7590000000000003</c:v>
                </c:pt>
                <c:pt idx="75">
                  <c:v>8.3290000000000006</c:v>
                </c:pt>
                <c:pt idx="76">
                  <c:v>8.4469999999999992</c:v>
                </c:pt>
                <c:pt idx="77">
                  <c:v>9.4390000000000001</c:v>
                </c:pt>
                <c:pt idx="78">
                  <c:v>10.667</c:v>
                </c:pt>
                <c:pt idx="79">
                  <c:v>11.079000000000001</c:v>
                </c:pt>
                <c:pt idx="80">
                  <c:v>11.526999999999999</c:v>
                </c:pt>
                <c:pt idx="81">
                  <c:v>11.974</c:v>
                </c:pt>
                <c:pt idx="82">
                  <c:v>11.718999999999999</c:v>
                </c:pt>
                <c:pt idx="83">
                  <c:v>12.815</c:v>
                </c:pt>
                <c:pt idx="84">
                  <c:v>12.98</c:v>
                </c:pt>
                <c:pt idx="85">
                  <c:v>14.725</c:v>
                </c:pt>
                <c:pt idx="86">
                  <c:v>15.615</c:v>
                </c:pt>
                <c:pt idx="87">
                  <c:v>17.420000000000002</c:v>
                </c:pt>
                <c:pt idx="88">
                  <c:v>19.361000000000001</c:v>
                </c:pt>
                <c:pt idx="89">
                  <c:v>21.779</c:v>
                </c:pt>
                <c:pt idx="90">
                  <c:v>24.12</c:v>
                </c:pt>
                <c:pt idx="91">
                  <c:v>25.937999999999999</c:v>
                </c:pt>
                <c:pt idx="92">
                  <c:v>25.573</c:v>
                </c:pt>
                <c:pt idx="93">
                  <c:v>26.385000000000002</c:v>
                </c:pt>
                <c:pt idx="94">
                  <c:v>27.742999999999999</c:v>
                </c:pt>
                <c:pt idx="95">
                  <c:v>28.785</c:v>
                </c:pt>
                <c:pt idx="96">
                  <c:v>31.625</c:v>
                </c:pt>
                <c:pt idx="97">
                  <c:v>33.42</c:v>
                </c:pt>
                <c:pt idx="98">
                  <c:v>36.116999999999997</c:v>
                </c:pt>
                <c:pt idx="99">
                  <c:v>39.908000000000001</c:v>
                </c:pt>
                <c:pt idx="100">
                  <c:v>41.368000000000002</c:v>
                </c:pt>
                <c:pt idx="101">
                  <c:v>40.695</c:v>
                </c:pt>
                <c:pt idx="102">
                  <c:v>42.256</c:v>
                </c:pt>
                <c:pt idx="103">
                  <c:v>42.848999999999997</c:v>
                </c:pt>
                <c:pt idx="104">
                  <c:v>45.575000000000003</c:v>
                </c:pt>
                <c:pt idx="105">
                  <c:v>48.991</c:v>
                </c:pt>
                <c:pt idx="106">
                  <c:v>51.887</c:v>
                </c:pt>
                <c:pt idx="107">
                  <c:v>52.677999999999997</c:v>
                </c:pt>
                <c:pt idx="108">
                  <c:v>57.723999999999997</c:v>
                </c:pt>
                <c:pt idx="109">
                  <c:v>63.201999999999998</c:v>
                </c:pt>
                <c:pt idx="110">
                  <c:v>68.959000000000003</c:v>
                </c:pt>
                <c:pt idx="111">
                  <c:v>72.025999999999996</c:v>
                </c:pt>
                <c:pt idx="112">
                  <c:v>75.721000000000004</c:v>
                </c:pt>
                <c:pt idx="113">
                  <c:v>76.789000000000001</c:v>
                </c:pt>
                <c:pt idx="114">
                  <c:v>82.081999999999994</c:v>
                </c:pt>
                <c:pt idx="115">
                  <c:v>81.105000000000004</c:v>
                </c:pt>
                <c:pt idx="116">
                  <c:v>80.376999999999995</c:v>
                </c:pt>
                <c:pt idx="117">
                  <c:v>80.811999999999998</c:v>
                </c:pt>
                <c:pt idx="118">
                  <c:v>86.128</c:v>
                </c:pt>
                <c:pt idx="119">
                  <c:v>90.244</c:v>
                </c:pt>
                <c:pt idx="120">
                  <c:v>101.512</c:v>
                </c:pt>
                <c:pt idx="121">
                  <c:v>101.913</c:v>
                </c:pt>
                <c:pt idx="122">
                  <c:v>101.85299999999999</c:v>
                </c:pt>
                <c:pt idx="123">
                  <c:v>110.32899999999999</c:v>
                </c:pt>
                <c:pt idx="124">
                  <c:v>115.729</c:v>
                </c:pt>
                <c:pt idx="125">
                  <c:v>118.753</c:v>
                </c:pt>
                <c:pt idx="126">
                  <c:v>121.375</c:v>
                </c:pt>
                <c:pt idx="127">
                  <c:v>117.209</c:v>
                </c:pt>
                <c:pt idx="128">
                  <c:v>118.89700000000001</c:v>
                </c:pt>
                <c:pt idx="129">
                  <c:v>121.623</c:v>
                </c:pt>
                <c:pt idx="130">
                  <c:v>123.744</c:v>
                </c:pt>
                <c:pt idx="131">
                  <c:v>126.62</c:v>
                </c:pt>
                <c:pt idx="132">
                  <c:v>126.28100000000001</c:v>
                </c:pt>
                <c:pt idx="133">
                  <c:v>123.023</c:v>
                </c:pt>
                <c:pt idx="134">
                  <c:v>119.413</c:v>
                </c:pt>
                <c:pt idx="135">
                  <c:v>118.196</c:v>
                </c:pt>
                <c:pt idx="136">
                  <c:v>121.55200000000001</c:v>
                </c:pt>
                <c:pt idx="137">
                  <c:v>123.452</c:v>
                </c:pt>
                <c:pt idx="138">
                  <c:v>122.965</c:v>
                </c:pt>
                <c:pt idx="139">
                  <c:v>117.825</c:v>
                </c:pt>
                <c:pt idx="140">
                  <c:v>137.17400000000001</c:v>
                </c:pt>
                <c:pt idx="141">
                  <c:v>145.88499999999999</c:v>
                </c:pt>
                <c:pt idx="142">
                  <c:v>146.12</c:v>
                </c:pt>
                <c:pt idx="143">
                  <c:v>146.64699999999999</c:v>
                </c:pt>
                <c:pt idx="144">
                  <c:v>149.684</c:v>
                </c:pt>
                <c:pt idx="145">
                  <c:v>156.76599999999999</c:v>
                </c:pt>
                <c:pt idx="146">
                  <c:v>168.001</c:v>
                </c:pt>
                <c:pt idx="147">
                  <c:v>162.685</c:v>
                </c:pt>
                <c:pt idx="148">
                  <c:v>165.39099999999999</c:v>
                </c:pt>
                <c:pt idx="149">
                  <c:v>174.14</c:v>
                </c:pt>
                <c:pt idx="150">
                  <c:v>175.9</c:v>
                </c:pt>
                <c:pt idx="151">
                  <c:v>172.143</c:v>
                </c:pt>
                <c:pt idx="152">
                  <c:v>174.82300000000001</c:v>
                </c:pt>
                <c:pt idx="153">
                  <c:v>180.61799999999999</c:v>
                </c:pt>
                <c:pt idx="154">
                  <c:v>177.501</c:v>
                </c:pt>
                <c:pt idx="155">
                  <c:v>176.98400000000001</c:v>
                </c:pt>
                <c:pt idx="156">
                  <c:v>174.01</c:v>
                </c:pt>
                <c:pt idx="157">
                  <c:v>171.44</c:v>
                </c:pt>
                <c:pt idx="158">
                  <c:v>179.142</c:v>
                </c:pt>
                <c:pt idx="159">
                  <c:v>177.703</c:v>
                </c:pt>
                <c:pt idx="160">
                  <c:v>174.01599999999999</c:v>
                </c:pt>
                <c:pt idx="161">
                  <c:v>175.91499999999999</c:v>
                </c:pt>
                <c:pt idx="162">
                  <c:v>176.654</c:v>
                </c:pt>
                <c:pt idx="163">
                  <c:v>175.834</c:v>
                </c:pt>
                <c:pt idx="164">
                  <c:v>175.87200000000001</c:v>
                </c:pt>
                <c:pt idx="165">
                  <c:v>173.55500000000001</c:v>
                </c:pt>
                <c:pt idx="166">
                  <c:v>170.43199999999999</c:v>
                </c:pt>
                <c:pt idx="167">
                  <c:v>172.303</c:v>
                </c:pt>
                <c:pt idx="168">
                  <c:v>164.99700000000001</c:v>
                </c:pt>
                <c:pt idx="169">
                  <c:v>157.946</c:v>
                </c:pt>
                <c:pt idx="170">
                  <c:v>157.071</c:v>
                </c:pt>
                <c:pt idx="171">
                  <c:v>157.05099999999999</c:v>
                </c:pt>
                <c:pt idx="172">
                  <c:v>156.48099999999999</c:v>
                </c:pt>
                <c:pt idx="173">
                  <c:v>175.256</c:v>
                </c:pt>
                <c:pt idx="174">
                  <c:v>185.04</c:v>
                </c:pt>
                <c:pt idx="175">
                  <c:v>199.63399999999999</c:v>
                </c:pt>
                <c:pt idx="176">
                  <c:v>214.833</c:v>
                </c:pt>
                <c:pt idx="177">
                  <c:v>215.53800000000001</c:v>
                </c:pt>
                <c:pt idx="178">
                  <c:v>217.572</c:v>
                </c:pt>
                <c:pt idx="179">
                  <c:v>217.44300000000001</c:v>
                </c:pt>
                <c:pt idx="180">
                  <c:v>218.25899999999999</c:v>
                </c:pt>
                <c:pt idx="181">
                  <c:v>216.83099999999999</c:v>
                </c:pt>
                <c:pt idx="182">
                  <c:v>214.47399999999999</c:v>
                </c:pt>
                <c:pt idx="183">
                  <c:v>210.60599999999999</c:v>
                </c:pt>
                <c:pt idx="184">
                  <c:v>211.42699999999999</c:v>
                </c:pt>
                <c:pt idx="185">
                  <c:v>206.96299999999999</c:v>
                </c:pt>
                <c:pt idx="186">
                  <c:v>214.21199999999999</c:v>
                </c:pt>
                <c:pt idx="187">
                  <c:v>206.2</c:v>
                </c:pt>
                <c:pt idx="188">
                  <c:v>203.042</c:v>
                </c:pt>
                <c:pt idx="189">
                  <c:v>201.595</c:v>
                </c:pt>
                <c:pt idx="190">
                  <c:v>204.672</c:v>
                </c:pt>
                <c:pt idx="191">
                  <c:v>202.797</c:v>
                </c:pt>
                <c:pt idx="192">
                  <c:v>206.43100000000001</c:v>
                </c:pt>
                <c:pt idx="193">
                  <c:v>206.80500000000001</c:v>
                </c:pt>
                <c:pt idx="194">
                  <c:v>205.46299999999999</c:v>
                </c:pt>
                <c:pt idx="195">
                  <c:v>210.136</c:v>
                </c:pt>
                <c:pt idx="196">
                  <c:v>210.41399999999999</c:v>
                </c:pt>
                <c:pt idx="197">
                  <c:v>204.77199999999999</c:v>
                </c:pt>
                <c:pt idx="198">
                  <c:v>204.833</c:v>
                </c:pt>
                <c:pt idx="199">
                  <c:v>203.036</c:v>
                </c:pt>
                <c:pt idx="200">
                  <c:v>200.095</c:v>
                </c:pt>
                <c:pt idx="201">
                  <c:v>196.15799999999999</c:v>
                </c:pt>
                <c:pt idx="202">
                  <c:v>186.233</c:v>
                </c:pt>
                <c:pt idx="203">
                  <c:v>172.59700000000001</c:v>
                </c:pt>
                <c:pt idx="204">
                  <c:v>178.28</c:v>
                </c:pt>
                <c:pt idx="205">
                  <c:v>178.495</c:v>
                </c:pt>
                <c:pt idx="206">
                  <c:v>176.953</c:v>
                </c:pt>
                <c:pt idx="207">
                  <c:v>176.51599999999999</c:v>
                </c:pt>
                <c:pt idx="208">
                  <c:v>175.08</c:v>
                </c:pt>
                <c:pt idx="209">
                  <c:v>174.34899999999999</c:v>
                </c:pt>
                <c:pt idx="210">
                  <c:v>183.124</c:v>
                </c:pt>
                <c:pt idx="211">
                  <c:v>177.28899999999999</c:v>
                </c:pt>
                <c:pt idx="212">
                  <c:v>172.40799999999999</c:v>
                </c:pt>
                <c:pt idx="213">
                  <c:v>191.81899999999999</c:v>
                </c:pt>
                <c:pt idx="214">
                  <c:v>188.81200000000001</c:v>
                </c:pt>
                <c:pt idx="215">
                  <c:v>188.65899999999999</c:v>
                </c:pt>
                <c:pt idx="216">
                  <c:v>188.34899999999999</c:v>
                </c:pt>
                <c:pt idx="217">
                  <c:v>193.57900000000001</c:v>
                </c:pt>
                <c:pt idx="218">
                  <c:v>186.06399999999999</c:v>
                </c:pt>
                <c:pt idx="219">
                  <c:v>184.96299999999999</c:v>
                </c:pt>
                <c:pt idx="220">
                  <c:v>160.97800000000001</c:v>
                </c:pt>
                <c:pt idx="221">
                  <c:v>141.905</c:v>
                </c:pt>
                <c:pt idx="222">
                  <c:v>134.43199999999999</c:v>
                </c:pt>
                <c:pt idx="223">
                  <c:v>132.27099999999999</c:v>
                </c:pt>
                <c:pt idx="224">
                  <c:v>127.246</c:v>
                </c:pt>
                <c:pt idx="225">
                  <c:v>129.501</c:v>
                </c:pt>
                <c:pt idx="226">
                  <c:v>129.667</c:v>
                </c:pt>
                <c:pt idx="227">
                  <c:v>132.94800000000001</c:v>
                </c:pt>
                <c:pt idx="228">
                  <c:v>147.98599999999999</c:v>
                </c:pt>
                <c:pt idx="229">
                  <c:v>148.66</c:v>
                </c:pt>
                <c:pt idx="230">
                  <c:v>145.80099999999999</c:v>
                </c:pt>
                <c:pt idx="231">
                  <c:v>143.166</c:v>
                </c:pt>
                <c:pt idx="232">
                  <c:v>142.85300000000001</c:v>
                </c:pt>
                <c:pt idx="233">
                  <c:v>143.94200000000001</c:v>
                </c:pt>
                <c:pt idx="234">
                  <c:v>142.78899999999999</c:v>
                </c:pt>
                <c:pt idx="235">
                  <c:v>140.69399999999999</c:v>
                </c:pt>
                <c:pt idx="236">
                  <c:v>138.316</c:v>
                </c:pt>
                <c:pt idx="237">
                  <c:v>135.97300000000001</c:v>
                </c:pt>
                <c:pt idx="238">
                  <c:v>130.673</c:v>
                </c:pt>
                <c:pt idx="239">
                  <c:v>127.52800000000001</c:v>
                </c:pt>
                <c:pt idx="240">
                  <c:v>126.136</c:v>
                </c:pt>
                <c:pt idx="241">
                  <c:v>125.94499999999999</c:v>
                </c:pt>
                <c:pt idx="242">
                  <c:v>124.952</c:v>
                </c:pt>
                <c:pt idx="243">
                  <c:v>125.041</c:v>
                </c:pt>
                <c:pt idx="244">
                  <c:v>127.285</c:v>
                </c:pt>
                <c:pt idx="245">
                  <c:v>128.30699999999999</c:v>
                </c:pt>
                <c:pt idx="246">
                  <c:v>126.917</c:v>
                </c:pt>
                <c:pt idx="247">
                  <c:v>122.977</c:v>
                </c:pt>
                <c:pt idx="248">
                  <c:v>122.16500000000001</c:v>
                </c:pt>
                <c:pt idx="249">
                  <c:v>128.78299999999999</c:v>
                </c:pt>
                <c:pt idx="250">
                  <c:v>127.533</c:v>
                </c:pt>
                <c:pt idx="251">
                  <c:v>121.883</c:v>
                </c:pt>
                <c:pt idx="252">
                  <c:v>117.85899999999999</c:v>
                </c:pt>
                <c:pt idx="253">
                  <c:v>118.155</c:v>
                </c:pt>
                <c:pt idx="254">
                  <c:v>120.768</c:v>
                </c:pt>
                <c:pt idx="255">
                  <c:v>118.40300000000001</c:v>
                </c:pt>
                <c:pt idx="256">
                  <c:v>97.106999999999999</c:v>
                </c:pt>
                <c:pt idx="257">
                  <c:v>94.204999999999998</c:v>
                </c:pt>
                <c:pt idx="258">
                  <c:v>94.724000000000004</c:v>
                </c:pt>
                <c:pt idx="259">
                  <c:v>97.057000000000002</c:v>
                </c:pt>
                <c:pt idx="260">
                  <c:v>95.251000000000005</c:v>
                </c:pt>
                <c:pt idx="261">
                  <c:v>94.334999999999994</c:v>
                </c:pt>
                <c:pt idx="262">
                  <c:v>99.01</c:v>
                </c:pt>
                <c:pt idx="263">
                  <c:v>107.752</c:v>
                </c:pt>
                <c:pt idx="264">
                  <c:v>106.128</c:v>
                </c:pt>
                <c:pt idx="265">
                  <c:v>103.664</c:v>
                </c:pt>
                <c:pt idx="266">
                  <c:v>103.068</c:v>
                </c:pt>
                <c:pt idx="267">
                  <c:v>105.02800000000001</c:v>
                </c:pt>
                <c:pt idx="268">
                  <c:v>106.71599999999999</c:v>
                </c:pt>
                <c:pt idx="269">
                  <c:v>106.946</c:v>
                </c:pt>
                <c:pt idx="270">
                  <c:v>111.355</c:v>
                </c:pt>
              </c:numCache>
            </c:numRef>
          </c:val>
          <c:smooth val="0"/>
          <c:extLst>
            <c:ext xmlns:c16="http://schemas.microsoft.com/office/drawing/2014/chart" uri="{C3380CC4-5D6E-409C-BE32-E72D297353CC}">
              <c16:uniqueId val="{00000007-8737-434E-95AF-B17522DB288A}"/>
            </c:ext>
          </c:extLst>
        </c:ser>
        <c:ser>
          <c:idx val="8"/>
          <c:order val="8"/>
          <c:tx>
            <c:strRef>
              <c:f>Sheet1!$L$1</c:f>
              <c:strCache>
                <c:ptCount val="1"/>
                <c:pt idx="0">
                  <c:v>ロシア</c:v>
                </c:pt>
              </c:strCache>
            </c:strRef>
          </c:tx>
          <c:spPr>
            <a:ln w="25400" cap="rnd">
              <a:solidFill>
                <a:schemeClr val="tx1"/>
              </a:solidFill>
              <a:prstDash val="sysDot"/>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Sheet1!$L$2:$L$272</c:f>
              <c:numCache>
                <c:formatCode>General</c:formatCode>
                <c:ptCount val="271"/>
                <c:pt idx="0">
                  <c:v>2E-3</c:v>
                </c:pt>
                <c:pt idx="1">
                  <c:v>2E-3</c:v>
                </c:pt>
                <c:pt idx="2">
                  <c:v>2E-3</c:v>
                </c:pt>
                <c:pt idx="3">
                  <c:v>2E-3</c:v>
                </c:pt>
                <c:pt idx="4">
                  <c:v>2E-3</c:v>
                </c:pt>
                <c:pt idx="5">
                  <c:v>2E-3</c:v>
                </c:pt>
                <c:pt idx="6">
                  <c:v>2E-3</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1E-3</c:v>
                </c:pt>
                <c:pt idx="32">
                  <c:v>2E-3</c:v>
                </c:pt>
                <c:pt idx="33">
                  <c:v>2E-3</c:v>
                </c:pt>
                <c:pt idx="34">
                  <c:v>2E-3</c:v>
                </c:pt>
                <c:pt idx="35">
                  <c:v>8.0000000000000002E-3</c:v>
                </c:pt>
                <c:pt idx="36">
                  <c:v>8.0000000000000002E-3</c:v>
                </c:pt>
                <c:pt idx="37">
                  <c:v>8.0000000000000002E-3</c:v>
                </c:pt>
                <c:pt idx="38">
                  <c:v>7.0000000000000001E-3</c:v>
                </c:pt>
                <c:pt idx="39">
                  <c:v>6.0000000000000001E-3</c:v>
                </c:pt>
                <c:pt idx="40">
                  <c:v>2.1000000000000001E-2</c:v>
                </c:pt>
                <c:pt idx="41">
                  <c:v>2.5000000000000001E-2</c:v>
                </c:pt>
                <c:pt idx="42">
                  <c:v>3.4000000000000002E-2</c:v>
                </c:pt>
                <c:pt idx="43">
                  <c:v>4.8000000000000001E-2</c:v>
                </c:pt>
                <c:pt idx="44">
                  <c:v>5.1999999999999998E-2</c:v>
                </c:pt>
                <c:pt idx="45">
                  <c:v>8.1000000000000003E-2</c:v>
                </c:pt>
                <c:pt idx="46">
                  <c:v>0.10199999999999999</c:v>
                </c:pt>
                <c:pt idx="47">
                  <c:v>0.11899999999999999</c:v>
                </c:pt>
                <c:pt idx="48">
                  <c:v>0.16500000000000001</c:v>
                </c:pt>
                <c:pt idx="49">
                  <c:v>0.20399999999999999</c:v>
                </c:pt>
                <c:pt idx="50">
                  <c:v>0.24199999999999999</c:v>
                </c:pt>
                <c:pt idx="51">
                  <c:v>0.29799999999999999</c:v>
                </c:pt>
                <c:pt idx="52">
                  <c:v>0.33800000000000002</c:v>
                </c:pt>
                <c:pt idx="53">
                  <c:v>0.373</c:v>
                </c:pt>
                <c:pt idx="54">
                  <c:v>0.5</c:v>
                </c:pt>
                <c:pt idx="55">
                  <c:v>0.627</c:v>
                </c:pt>
                <c:pt idx="56">
                  <c:v>0.76600000000000001</c:v>
                </c:pt>
                <c:pt idx="57">
                  <c:v>0.93799999999999994</c:v>
                </c:pt>
                <c:pt idx="58">
                  <c:v>1.1419999999999999</c:v>
                </c:pt>
                <c:pt idx="59">
                  <c:v>1.369</c:v>
                </c:pt>
                <c:pt idx="60">
                  <c:v>1.8029999999999999</c:v>
                </c:pt>
                <c:pt idx="61">
                  <c:v>2.0739999999999998</c:v>
                </c:pt>
                <c:pt idx="62">
                  <c:v>2.6509999999999998</c:v>
                </c:pt>
                <c:pt idx="63">
                  <c:v>3.0470000000000002</c:v>
                </c:pt>
                <c:pt idx="64">
                  <c:v>3.3940000000000001</c:v>
                </c:pt>
                <c:pt idx="65">
                  <c:v>3.774</c:v>
                </c:pt>
                <c:pt idx="66">
                  <c:v>4.4119999999999999</c:v>
                </c:pt>
                <c:pt idx="67">
                  <c:v>5.0510000000000002</c:v>
                </c:pt>
                <c:pt idx="68">
                  <c:v>5.7709999999999999</c:v>
                </c:pt>
                <c:pt idx="69">
                  <c:v>6.444</c:v>
                </c:pt>
                <c:pt idx="70">
                  <c:v>7.6040000000000001</c:v>
                </c:pt>
                <c:pt idx="71">
                  <c:v>8.6660000000000004</c:v>
                </c:pt>
                <c:pt idx="72">
                  <c:v>10.162000000000001</c:v>
                </c:pt>
                <c:pt idx="73">
                  <c:v>11.731999999999999</c:v>
                </c:pt>
                <c:pt idx="74">
                  <c:v>13.318</c:v>
                </c:pt>
                <c:pt idx="75">
                  <c:v>15.484</c:v>
                </c:pt>
                <c:pt idx="76">
                  <c:v>17.431999999999999</c:v>
                </c:pt>
                <c:pt idx="77">
                  <c:v>19.667000000000002</c:v>
                </c:pt>
                <c:pt idx="78">
                  <c:v>22.72</c:v>
                </c:pt>
                <c:pt idx="79">
                  <c:v>26.512</c:v>
                </c:pt>
                <c:pt idx="80">
                  <c:v>28.186</c:v>
                </c:pt>
                <c:pt idx="81">
                  <c:v>30.992999999999999</c:v>
                </c:pt>
                <c:pt idx="82">
                  <c:v>32.802</c:v>
                </c:pt>
                <c:pt idx="83">
                  <c:v>34.1</c:v>
                </c:pt>
                <c:pt idx="84">
                  <c:v>35.841999999999999</c:v>
                </c:pt>
                <c:pt idx="85">
                  <c:v>36.997999999999998</c:v>
                </c:pt>
                <c:pt idx="86">
                  <c:v>37.292999999999999</c:v>
                </c:pt>
                <c:pt idx="87">
                  <c:v>39.182000000000002</c:v>
                </c:pt>
                <c:pt idx="88">
                  <c:v>39.935000000000002</c:v>
                </c:pt>
                <c:pt idx="89">
                  <c:v>40.527000000000001</c:v>
                </c:pt>
                <c:pt idx="90">
                  <c:v>42.802999999999997</c:v>
                </c:pt>
                <c:pt idx="91">
                  <c:v>44.843000000000004</c:v>
                </c:pt>
                <c:pt idx="92">
                  <c:v>48.423000000000002</c:v>
                </c:pt>
                <c:pt idx="93">
                  <c:v>52.604999999999997</c:v>
                </c:pt>
                <c:pt idx="94">
                  <c:v>56.895000000000003</c:v>
                </c:pt>
                <c:pt idx="95">
                  <c:v>60.509</c:v>
                </c:pt>
                <c:pt idx="96">
                  <c:v>65.126999999999995</c:v>
                </c:pt>
                <c:pt idx="97">
                  <c:v>69.171999999999997</c:v>
                </c:pt>
                <c:pt idx="98">
                  <c:v>71.88</c:v>
                </c:pt>
                <c:pt idx="99">
                  <c:v>73.048000000000002</c:v>
                </c:pt>
                <c:pt idx="100">
                  <c:v>73.418999999999997</c:v>
                </c:pt>
                <c:pt idx="101">
                  <c:v>74.471999999999994</c:v>
                </c:pt>
                <c:pt idx="102">
                  <c:v>75.251999999999995</c:v>
                </c:pt>
                <c:pt idx="103">
                  <c:v>74.731999999999999</c:v>
                </c:pt>
                <c:pt idx="104">
                  <c:v>73.501999999999995</c:v>
                </c:pt>
                <c:pt idx="105">
                  <c:v>73.403000000000006</c:v>
                </c:pt>
                <c:pt idx="106">
                  <c:v>71.819999999999993</c:v>
                </c:pt>
                <c:pt idx="107">
                  <c:v>70.543999999999997</c:v>
                </c:pt>
                <c:pt idx="108">
                  <c:v>67.872</c:v>
                </c:pt>
                <c:pt idx="109">
                  <c:v>66.27</c:v>
                </c:pt>
                <c:pt idx="110">
                  <c:v>65.033000000000001</c:v>
                </c:pt>
                <c:pt idx="111">
                  <c:v>63.932000000000002</c:v>
                </c:pt>
                <c:pt idx="112">
                  <c:v>62.264000000000003</c:v>
                </c:pt>
                <c:pt idx="113">
                  <c:v>62.493000000000002</c:v>
                </c:pt>
                <c:pt idx="114">
                  <c:v>61.405999999999999</c:v>
                </c:pt>
                <c:pt idx="115">
                  <c:v>61.426000000000002</c:v>
                </c:pt>
                <c:pt idx="116">
                  <c:v>61.085000000000001</c:v>
                </c:pt>
                <c:pt idx="117">
                  <c:v>60.667999999999999</c:v>
                </c:pt>
                <c:pt idx="118">
                  <c:v>60.2</c:v>
                </c:pt>
                <c:pt idx="119">
                  <c:v>59.884999999999998</c:v>
                </c:pt>
                <c:pt idx="120">
                  <c:v>59.412999999999997</c:v>
                </c:pt>
                <c:pt idx="121">
                  <c:v>60.067999999999998</c:v>
                </c:pt>
                <c:pt idx="122">
                  <c:v>60.155000000000001</c:v>
                </c:pt>
                <c:pt idx="123">
                  <c:v>60.103999999999999</c:v>
                </c:pt>
                <c:pt idx="124">
                  <c:v>60.298000000000002</c:v>
                </c:pt>
                <c:pt idx="125">
                  <c:v>60.747999999999998</c:v>
                </c:pt>
                <c:pt idx="126">
                  <c:v>60.899000000000001</c:v>
                </c:pt>
                <c:pt idx="127">
                  <c:v>60.804000000000002</c:v>
                </c:pt>
                <c:pt idx="128">
                  <c:v>60.526000000000003</c:v>
                </c:pt>
                <c:pt idx="129">
                  <c:v>60.476999999999997</c:v>
                </c:pt>
                <c:pt idx="130">
                  <c:v>60.215000000000003</c:v>
                </c:pt>
                <c:pt idx="131">
                  <c:v>60.085999999999999</c:v>
                </c:pt>
                <c:pt idx="132">
                  <c:v>60.034999999999997</c:v>
                </c:pt>
                <c:pt idx="133">
                  <c:v>60.29</c:v>
                </c:pt>
                <c:pt idx="134">
                  <c:v>60.143999999999998</c:v>
                </c:pt>
                <c:pt idx="135">
                  <c:v>59.999000000000002</c:v>
                </c:pt>
                <c:pt idx="136">
                  <c:v>59.274999999999999</c:v>
                </c:pt>
                <c:pt idx="137">
                  <c:v>58.935000000000002</c:v>
                </c:pt>
                <c:pt idx="138">
                  <c:v>58.386000000000003</c:v>
                </c:pt>
                <c:pt idx="139">
                  <c:v>57.417999999999999</c:v>
                </c:pt>
                <c:pt idx="140">
                  <c:v>56.424999999999997</c:v>
                </c:pt>
                <c:pt idx="141">
                  <c:v>55.625</c:v>
                </c:pt>
                <c:pt idx="142">
                  <c:v>54.540999999999997</c:v>
                </c:pt>
                <c:pt idx="143">
                  <c:v>53.908999999999999</c:v>
                </c:pt>
                <c:pt idx="144">
                  <c:v>53.103000000000002</c:v>
                </c:pt>
                <c:pt idx="145">
                  <c:v>52.45</c:v>
                </c:pt>
                <c:pt idx="146">
                  <c:v>51.786999999999999</c:v>
                </c:pt>
                <c:pt idx="147">
                  <c:v>50.64</c:v>
                </c:pt>
                <c:pt idx="148">
                  <c:v>49.625</c:v>
                </c:pt>
                <c:pt idx="149">
                  <c:v>48.707999999999998</c:v>
                </c:pt>
                <c:pt idx="150">
                  <c:v>47.844999999999999</c:v>
                </c:pt>
                <c:pt idx="151">
                  <c:v>47.128999999999998</c:v>
                </c:pt>
                <c:pt idx="152">
                  <c:v>46.521999999999998</c:v>
                </c:pt>
                <c:pt idx="153">
                  <c:v>46.176000000000002</c:v>
                </c:pt>
                <c:pt idx="154">
                  <c:v>46.095999999999997</c:v>
                </c:pt>
                <c:pt idx="155">
                  <c:v>45.881</c:v>
                </c:pt>
                <c:pt idx="156">
                  <c:v>45.826999999999998</c:v>
                </c:pt>
                <c:pt idx="157">
                  <c:v>45.720999999999997</c:v>
                </c:pt>
                <c:pt idx="158">
                  <c:v>45.402999999999999</c:v>
                </c:pt>
                <c:pt idx="159">
                  <c:v>45.408999999999999</c:v>
                </c:pt>
                <c:pt idx="160">
                  <c:v>45.162999999999997</c:v>
                </c:pt>
                <c:pt idx="161">
                  <c:v>45.082000000000001</c:v>
                </c:pt>
                <c:pt idx="162">
                  <c:v>45.061</c:v>
                </c:pt>
                <c:pt idx="163">
                  <c:v>44.942999999999998</c:v>
                </c:pt>
                <c:pt idx="164">
                  <c:v>44.87</c:v>
                </c:pt>
                <c:pt idx="165">
                  <c:v>44.753</c:v>
                </c:pt>
                <c:pt idx="166">
                  <c:v>44.616</c:v>
                </c:pt>
                <c:pt idx="167">
                  <c:v>44.536999999999999</c:v>
                </c:pt>
                <c:pt idx="168">
                  <c:v>44.311999999999998</c:v>
                </c:pt>
                <c:pt idx="169">
                  <c:v>43.942999999999998</c:v>
                </c:pt>
                <c:pt idx="170">
                  <c:v>43.448</c:v>
                </c:pt>
                <c:pt idx="171">
                  <c:v>42.863999999999997</c:v>
                </c:pt>
                <c:pt idx="172">
                  <c:v>42.466000000000001</c:v>
                </c:pt>
                <c:pt idx="173">
                  <c:v>41.917999999999999</c:v>
                </c:pt>
                <c:pt idx="174">
                  <c:v>41.35</c:v>
                </c:pt>
                <c:pt idx="175">
                  <c:v>40.768000000000001</c:v>
                </c:pt>
                <c:pt idx="176">
                  <c:v>40.411999999999999</c:v>
                </c:pt>
                <c:pt idx="177">
                  <c:v>40.076000000000001</c:v>
                </c:pt>
                <c:pt idx="178">
                  <c:v>39.777000000000001</c:v>
                </c:pt>
                <c:pt idx="179">
                  <c:v>39.340000000000003</c:v>
                </c:pt>
                <c:pt idx="180">
                  <c:v>38.960999999999999</c:v>
                </c:pt>
                <c:pt idx="181">
                  <c:v>38.628999999999998</c:v>
                </c:pt>
                <c:pt idx="182">
                  <c:v>38.307000000000002</c:v>
                </c:pt>
                <c:pt idx="183">
                  <c:v>37.905999999999999</c:v>
                </c:pt>
                <c:pt idx="184">
                  <c:v>37.576000000000001</c:v>
                </c:pt>
                <c:pt idx="185">
                  <c:v>37.340000000000003</c:v>
                </c:pt>
                <c:pt idx="186">
                  <c:v>37.109000000000002</c:v>
                </c:pt>
                <c:pt idx="187">
                  <c:v>37.543999999999997</c:v>
                </c:pt>
                <c:pt idx="188">
                  <c:v>36.606000000000002</c:v>
                </c:pt>
                <c:pt idx="189">
                  <c:v>36.371000000000002</c:v>
                </c:pt>
                <c:pt idx="190">
                  <c:v>36.125999999999998</c:v>
                </c:pt>
                <c:pt idx="191">
                  <c:v>35.893000000000001</c:v>
                </c:pt>
                <c:pt idx="192">
                  <c:v>35.622999999999998</c:v>
                </c:pt>
                <c:pt idx="193">
                  <c:v>35.412999999999997</c:v>
                </c:pt>
                <c:pt idx="194">
                  <c:v>34.612000000000002</c:v>
                </c:pt>
                <c:pt idx="195">
                  <c:v>35.107999999999997</c:v>
                </c:pt>
                <c:pt idx="196">
                  <c:v>34.935000000000002</c:v>
                </c:pt>
                <c:pt idx="197">
                  <c:v>34.787999999999997</c:v>
                </c:pt>
                <c:pt idx="198">
                  <c:v>34.572000000000003</c:v>
                </c:pt>
                <c:pt idx="199">
                  <c:v>34.350999999999999</c:v>
                </c:pt>
                <c:pt idx="200">
                  <c:v>34.158000000000001</c:v>
                </c:pt>
                <c:pt idx="201">
                  <c:v>33.89</c:v>
                </c:pt>
                <c:pt idx="202">
                  <c:v>33.624000000000002</c:v>
                </c:pt>
                <c:pt idx="203">
                  <c:v>33.433</c:v>
                </c:pt>
                <c:pt idx="204">
                  <c:v>33.295999999999999</c:v>
                </c:pt>
                <c:pt idx="205">
                  <c:v>33.180999999999997</c:v>
                </c:pt>
                <c:pt idx="206">
                  <c:v>33.036000000000001</c:v>
                </c:pt>
                <c:pt idx="207">
                  <c:v>32.984999999999999</c:v>
                </c:pt>
                <c:pt idx="208">
                  <c:v>32.837000000000003</c:v>
                </c:pt>
                <c:pt idx="209">
                  <c:v>32.764000000000003</c:v>
                </c:pt>
                <c:pt idx="210">
                  <c:v>32.723999999999997</c:v>
                </c:pt>
                <c:pt idx="211">
                  <c:v>32.744</c:v>
                </c:pt>
                <c:pt idx="212">
                  <c:v>32.869</c:v>
                </c:pt>
                <c:pt idx="213">
                  <c:v>33.113</c:v>
                </c:pt>
                <c:pt idx="214">
                  <c:v>33.145000000000003</c:v>
                </c:pt>
                <c:pt idx="215">
                  <c:v>33.414999999999999</c:v>
                </c:pt>
                <c:pt idx="216">
                  <c:v>33.692999999999998</c:v>
                </c:pt>
                <c:pt idx="217">
                  <c:v>33.968000000000004</c:v>
                </c:pt>
                <c:pt idx="218">
                  <c:v>34.226999999999997</c:v>
                </c:pt>
                <c:pt idx="219">
                  <c:v>34.436999999999998</c:v>
                </c:pt>
                <c:pt idx="220">
                  <c:v>34.625</c:v>
                </c:pt>
                <c:pt idx="221">
                  <c:v>34.987000000000002</c:v>
                </c:pt>
                <c:pt idx="222">
                  <c:v>35.247999999999998</c:v>
                </c:pt>
                <c:pt idx="223">
                  <c:v>35.607999999999997</c:v>
                </c:pt>
                <c:pt idx="224">
                  <c:v>35.994</c:v>
                </c:pt>
                <c:pt idx="225">
                  <c:v>36.271000000000001</c:v>
                </c:pt>
                <c:pt idx="226">
                  <c:v>36.518999999999998</c:v>
                </c:pt>
                <c:pt idx="227">
                  <c:v>36.835999999999999</c:v>
                </c:pt>
                <c:pt idx="228">
                  <c:v>37.256999999999998</c:v>
                </c:pt>
                <c:pt idx="229">
                  <c:v>37.700000000000003</c:v>
                </c:pt>
                <c:pt idx="230">
                  <c:v>38.090000000000003</c:v>
                </c:pt>
                <c:pt idx="231">
                  <c:v>38.482999999999997</c:v>
                </c:pt>
                <c:pt idx="232">
                  <c:v>39.048000000000002</c:v>
                </c:pt>
                <c:pt idx="233">
                  <c:v>39.731999999999999</c:v>
                </c:pt>
                <c:pt idx="234">
                  <c:v>40.405000000000001</c:v>
                </c:pt>
                <c:pt idx="235">
                  <c:v>41.076000000000001</c:v>
                </c:pt>
                <c:pt idx="236">
                  <c:v>41.820999999999998</c:v>
                </c:pt>
                <c:pt idx="237">
                  <c:v>42.637</c:v>
                </c:pt>
                <c:pt idx="238">
                  <c:v>43.915999999999997</c:v>
                </c:pt>
                <c:pt idx="239">
                  <c:v>45.343000000000004</c:v>
                </c:pt>
                <c:pt idx="240">
                  <c:v>47.026000000000003</c:v>
                </c:pt>
                <c:pt idx="241">
                  <c:v>48.923999999999999</c:v>
                </c:pt>
                <c:pt idx="242">
                  <c:v>50.899000000000001</c:v>
                </c:pt>
                <c:pt idx="243">
                  <c:v>52.905000000000001</c:v>
                </c:pt>
                <c:pt idx="244">
                  <c:v>55.206000000000003</c:v>
                </c:pt>
                <c:pt idx="245">
                  <c:v>57.359000000000002</c:v>
                </c:pt>
                <c:pt idx="246">
                  <c:v>59.646000000000001</c:v>
                </c:pt>
                <c:pt idx="247">
                  <c:v>62.222999999999999</c:v>
                </c:pt>
                <c:pt idx="248">
                  <c:v>64.918000000000006</c:v>
                </c:pt>
                <c:pt idx="249">
                  <c:v>68.228999999999999</c:v>
                </c:pt>
                <c:pt idx="250">
                  <c:v>70.808000000000007</c:v>
                </c:pt>
                <c:pt idx="251">
                  <c:v>73.302000000000007</c:v>
                </c:pt>
                <c:pt idx="252">
                  <c:v>75.959000000000003</c:v>
                </c:pt>
                <c:pt idx="253">
                  <c:v>78.882999999999996</c:v>
                </c:pt>
                <c:pt idx="254">
                  <c:v>81.951999999999998</c:v>
                </c:pt>
                <c:pt idx="255">
                  <c:v>84.599000000000004</c:v>
                </c:pt>
                <c:pt idx="256">
                  <c:v>86.804000000000002</c:v>
                </c:pt>
                <c:pt idx="257">
                  <c:v>89.853999999999999</c:v>
                </c:pt>
                <c:pt idx="258">
                  <c:v>92.067999999999998</c:v>
                </c:pt>
                <c:pt idx="259">
                  <c:v>95.028000000000006</c:v>
                </c:pt>
                <c:pt idx="260">
                  <c:v>97.06</c:v>
                </c:pt>
                <c:pt idx="261">
                  <c:v>98.494</c:v>
                </c:pt>
                <c:pt idx="262">
                  <c:v>100.834</c:v>
                </c:pt>
                <c:pt idx="263">
                  <c:v>103.233</c:v>
                </c:pt>
                <c:pt idx="264">
                  <c:v>104.67100000000001</c:v>
                </c:pt>
                <c:pt idx="265">
                  <c:v>106.842</c:v>
                </c:pt>
                <c:pt idx="266">
                  <c:v>108.985</c:v>
                </c:pt>
                <c:pt idx="267">
                  <c:v>110.551</c:v>
                </c:pt>
                <c:pt idx="268">
                  <c:v>112.128</c:v>
                </c:pt>
                <c:pt idx="269">
                  <c:v>113.464</c:v>
                </c:pt>
                <c:pt idx="270">
                  <c:v>113.69</c:v>
                </c:pt>
              </c:numCache>
            </c:numRef>
          </c:val>
          <c:smooth val="0"/>
          <c:extLst>
            <c:ext xmlns:c16="http://schemas.microsoft.com/office/drawing/2014/chart" uri="{C3380CC4-5D6E-409C-BE32-E72D297353CC}">
              <c16:uniqueId val="{00000008-8737-434E-95AF-B17522DB288A}"/>
            </c:ext>
          </c:extLst>
        </c:ser>
        <c:ser>
          <c:idx val="9"/>
          <c:order val="9"/>
          <c:tx>
            <c:strRef>
              <c:f>Sheet1!$P$1</c:f>
              <c:strCache>
                <c:ptCount val="1"/>
                <c:pt idx="0">
                  <c:v>日本</c:v>
                </c:pt>
              </c:strCache>
            </c:strRef>
          </c:tx>
          <c:spPr>
            <a:ln w="25400" cap="rnd">
              <a:solidFill>
                <a:srgbClr val="FF0000"/>
              </a:solidFill>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Sheet1!$P$2:$P$272</c:f>
              <c:numCache>
                <c:formatCode>General</c:formatCode>
                <c:ptCount val="271"/>
                <c:pt idx="0">
                  <c:v>1.4999999999999999E-2</c:v>
                </c:pt>
                <c:pt idx="1">
                  <c:v>1.7999999999999999E-2</c:v>
                </c:pt>
                <c:pt idx="2">
                  <c:v>1.9E-2</c:v>
                </c:pt>
                <c:pt idx="3">
                  <c:v>1.7999999999999999E-2</c:v>
                </c:pt>
                <c:pt idx="4">
                  <c:v>0.02</c:v>
                </c:pt>
                <c:pt idx="5">
                  <c:v>1.6E-2</c:v>
                </c:pt>
                <c:pt idx="6">
                  <c:v>1.2E-2</c:v>
                </c:pt>
                <c:pt idx="7">
                  <c:v>1.0999999999999999E-2</c:v>
                </c:pt>
                <c:pt idx="8">
                  <c:v>7.0000000000000001E-3</c:v>
                </c:pt>
                <c:pt idx="9">
                  <c:v>6.0000000000000001E-3</c:v>
                </c:pt>
                <c:pt idx="10">
                  <c:v>6.0000000000000001E-3</c:v>
                </c:pt>
                <c:pt idx="11">
                  <c:v>0</c:v>
                </c:pt>
                <c:pt idx="12">
                  <c:v>5.0000000000000001E-3</c:v>
                </c:pt>
                <c:pt idx="13">
                  <c:v>6.0000000000000001E-3</c:v>
                </c:pt>
                <c:pt idx="14">
                  <c:v>1.4999999999999999E-2</c:v>
                </c:pt>
                <c:pt idx="15">
                  <c:v>0.03</c:v>
                </c:pt>
                <c:pt idx="16">
                  <c:v>3.7999999999999999E-2</c:v>
                </c:pt>
                <c:pt idx="17">
                  <c:v>3.7999999999999999E-2</c:v>
                </c:pt>
                <c:pt idx="18">
                  <c:v>4.5999999999999999E-2</c:v>
                </c:pt>
                <c:pt idx="19">
                  <c:v>6.2E-2</c:v>
                </c:pt>
                <c:pt idx="20">
                  <c:v>7.0999999999999994E-2</c:v>
                </c:pt>
                <c:pt idx="21">
                  <c:v>7.5999999999999998E-2</c:v>
                </c:pt>
                <c:pt idx="22">
                  <c:v>0.09</c:v>
                </c:pt>
                <c:pt idx="23">
                  <c:v>9.6000000000000002E-2</c:v>
                </c:pt>
                <c:pt idx="24">
                  <c:v>9.6000000000000002E-2</c:v>
                </c:pt>
                <c:pt idx="25">
                  <c:v>0.111</c:v>
                </c:pt>
                <c:pt idx="26">
                  <c:v>0.115</c:v>
                </c:pt>
                <c:pt idx="27">
                  <c:v>0.13200000000000001</c:v>
                </c:pt>
                <c:pt idx="28">
                  <c:v>0.14099999999999999</c:v>
                </c:pt>
                <c:pt idx="29">
                  <c:v>0.121</c:v>
                </c:pt>
                <c:pt idx="30">
                  <c:v>0.124</c:v>
                </c:pt>
                <c:pt idx="31">
                  <c:v>0.124</c:v>
                </c:pt>
                <c:pt idx="32">
                  <c:v>0.11700000000000001</c:v>
                </c:pt>
                <c:pt idx="33">
                  <c:v>0.14799999999999999</c:v>
                </c:pt>
                <c:pt idx="34">
                  <c:v>0.157</c:v>
                </c:pt>
                <c:pt idx="35">
                  <c:v>0.20100000000000001</c:v>
                </c:pt>
                <c:pt idx="36">
                  <c:v>0.24399999999999999</c:v>
                </c:pt>
                <c:pt idx="37">
                  <c:v>0.26400000000000001</c:v>
                </c:pt>
                <c:pt idx="38">
                  <c:v>0.29399999999999998</c:v>
                </c:pt>
                <c:pt idx="39">
                  <c:v>0.33900000000000002</c:v>
                </c:pt>
                <c:pt idx="40">
                  <c:v>0.34100000000000003</c:v>
                </c:pt>
                <c:pt idx="41">
                  <c:v>0.36799999999999999</c:v>
                </c:pt>
                <c:pt idx="42">
                  <c:v>0.372</c:v>
                </c:pt>
                <c:pt idx="43">
                  <c:v>0.36699999999999999</c:v>
                </c:pt>
                <c:pt idx="44">
                  <c:v>0.36799999999999999</c:v>
                </c:pt>
                <c:pt idx="45">
                  <c:v>0.35</c:v>
                </c:pt>
                <c:pt idx="46">
                  <c:v>0.29499999999999998</c:v>
                </c:pt>
                <c:pt idx="47">
                  <c:v>0.28699999999999998</c:v>
                </c:pt>
                <c:pt idx="48">
                  <c:v>0.311</c:v>
                </c:pt>
                <c:pt idx="49">
                  <c:v>0.30499999999999999</c:v>
                </c:pt>
                <c:pt idx="50">
                  <c:v>0.3</c:v>
                </c:pt>
                <c:pt idx="51">
                  <c:v>0.311</c:v>
                </c:pt>
                <c:pt idx="52">
                  <c:v>0.34300000000000003</c:v>
                </c:pt>
                <c:pt idx="53">
                  <c:v>0.41099999999999998</c:v>
                </c:pt>
                <c:pt idx="54">
                  <c:v>0.44600000000000001</c:v>
                </c:pt>
                <c:pt idx="55">
                  <c:v>0.46800000000000003</c:v>
                </c:pt>
                <c:pt idx="56">
                  <c:v>0.55600000000000005</c:v>
                </c:pt>
                <c:pt idx="57">
                  <c:v>0.73099999999999998</c:v>
                </c:pt>
                <c:pt idx="58">
                  <c:v>0.878</c:v>
                </c:pt>
                <c:pt idx="59">
                  <c:v>0.93200000000000005</c:v>
                </c:pt>
                <c:pt idx="60">
                  <c:v>0.85799999999999998</c:v>
                </c:pt>
                <c:pt idx="61">
                  <c:v>1.028</c:v>
                </c:pt>
                <c:pt idx="62">
                  <c:v>1.415</c:v>
                </c:pt>
                <c:pt idx="63">
                  <c:v>1.6220000000000001</c:v>
                </c:pt>
                <c:pt idx="64">
                  <c:v>1.782</c:v>
                </c:pt>
                <c:pt idx="65">
                  <c:v>2.02</c:v>
                </c:pt>
                <c:pt idx="66">
                  <c:v>2.206</c:v>
                </c:pt>
                <c:pt idx="67">
                  <c:v>2.6019999999999999</c:v>
                </c:pt>
                <c:pt idx="68">
                  <c:v>2.9249999999999998</c:v>
                </c:pt>
                <c:pt idx="69">
                  <c:v>3.0840000000000001</c:v>
                </c:pt>
                <c:pt idx="70">
                  <c:v>3.468</c:v>
                </c:pt>
                <c:pt idx="71">
                  <c:v>3.927</c:v>
                </c:pt>
                <c:pt idx="72">
                  <c:v>4.0670000000000002</c:v>
                </c:pt>
                <c:pt idx="73">
                  <c:v>4.2229999999999999</c:v>
                </c:pt>
                <c:pt idx="74">
                  <c:v>4.3410000000000002</c:v>
                </c:pt>
                <c:pt idx="75">
                  <c:v>4.3079999999999998</c:v>
                </c:pt>
                <c:pt idx="76">
                  <c:v>4.3150000000000004</c:v>
                </c:pt>
                <c:pt idx="77">
                  <c:v>4.2809999999999997</c:v>
                </c:pt>
                <c:pt idx="78">
                  <c:v>4.0810000000000004</c:v>
                </c:pt>
                <c:pt idx="79">
                  <c:v>3.9489999999999998</c:v>
                </c:pt>
                <c:pt idx="80">
                  <c:v>3.923</c:v>
                </c:pt>
                <c:pt idx="81">
                  <c:v>3.8359999999999999</c:v>
                </c:pt>
                <c:pt idx="82">
                  <c:v>3.6030000000000002</c:v>
                </c:pt>
                <c:pt idx="83">
                  <c:v>3.4710000000000001</c:v>
                </c:pt>
                <c:pt idx="84">
                  <c:v>3.4980000000000002</c:v>
                </c:pt>
                <c:pt idx="85">
                  <c:v>3.1859999999999999</c:v>
                </c:pt>
                <c:pt idx="86">
                  <c:v>2.9750000000000001</c:v>
                </c:pt>
                <c:pt idx="87">
                  <c:v>2.7759999999999998</c:v>
                </c:pt>
                <c:pt idx="88">
                  <c:v>2.661</c:v>
                </c:pt>
                <c:pt idx="89">
                  <c:v>2.6160000000000001</c:v>
                </c:pt>
                <c:pt idx="90">
                  <c:v>2.3050000000000002</c:v>
                </c:pt>
                <c:pt idx="91">
                  <c:v>1.8660000000000001</c:v>
                </c:pt>
                <c:pt idx="92">
                  <c:v>1.8720000000000001</c:v>
                </c:pt>
                <c:pt idx="93">
                  <c:v>1.889</c:v>
                </c:pt>
                <c:pt idx="94">
                  <c:v>1.869</c:v>
                </c:pt>
                <c:pt idx="95">
                  <c:v>1.6970000000000001</c:v>
                </c:pt>
                <c:pt idx="96">
                  <c:v>1.5529999999999999</c:v>
                </c:pt>
                <c:pt idx="97">
                  <c:v>1.43</c:v>
                </c:pt>
                <c:pt idx="98">
                  <c:v>1.224</c:v>
                </c:pt>
                <c:pt idx="99">
                  <c:v>1.026</c:v>
                </c:pt>
                <c:pt idx="100">
                  <c:v>0.83699999999999997</c:v>
                </c:pt>
                <c:pt idx="101">
                  <c:v>0.72599999999999998</c:v>
                </c:pt>
                <c:pt idx="102">
                  <c:v>0.75700000000000001</c:v>
                </c:pt>
                <c:pt idx="103">
                  <c:v>0.69599999999999995</c:v>
                </c:pt>
                <c:pt idx="104">
                  <c:v>0.73</c:v>
                </c:pt>
                <c:pt idx="105">
                  <c:v>0.68799999999999994</c:v>
                </c:pt>
                <c:pt idx="106">
                  <c:v>0.60799999999999998</c:v>
                </c:pt>
                <c:pt idx="107">
                  <c:v>0.57299999999999995</c:v>
                </c:pt>
                <c:pt idx="108">
                  <c:v>0.55500000000000005</c:v>
                </c:pt>
                <c:pt idx="109">
                  <c:v>0.40799999999999997</c:v>
                </c:pt>
                <c:pt idx="110">
                  <c:v>0.39</c:v>
                </c:pt>
                <c:pt idx="111">
                  <c:v>0.36099999999999999</c:v>
                </c:pt>
                <c:pt idx="112">
                  <c:v>0.33800000000000002</c:v>
                </c:pt>
                <c:pt idx="113">
                  <c:v>0.29899999999999999</c:v>
                </c:pt>
                <c:pt idx="114">
                  <c:v>0.312</c:v>
                </c:pt>
                <c:pt idx="115">
                  <c:v>0.29099999999999998</c:v>
                </c:pt>
                <c:pt idx="116">
                  <c:v>0.3</c:v>
                </c:pt>
                <c:pt idx="117">
                  <c:v>0.25600000000000001</c:v>
                </c:pt>
                <c:pt idx="118">
                  <c:v>0.23300000000000001</c:v>
                </c:pt>
                <c:pt idx="119">
                  <c:v>0.30299999999999999</c:v>
                </c:pt>
                <c:pt idx="120">
                  <c:v>0.34</c:v>
                </c:pt>
                <c:pt idx="121">
                  <c:v>0.34200000000000003</c:v>
                </c:pt>
                <c:pt idx="122">
                  <c:v>0.34699999999999998</c:v>
                </c:pt>
                <c:pt idx="123">
                  <c:v>0.378</c:v>
                </c:pt>
                <c:pt idx="124">
                  <c:v>0.41499999999999998</c:v>
                </c:pt>
                <c:pt idx="125">
                  <c:v>0.39</c:v>
                </c:pt>
                <c:pt idx="126">
                  <c:v>0.33800000000000002</c:v>
                </c:pt>
                <c:pt idx="127">
                  <c:v>0.32800000000000001</c:v>
                </c:pt>
                <c:pt idx="128">
                  <c:v>0.32800000000000001</c:v>
                </c:pt>
                <c:pt idx="129">
                  <c:v>0.316</c:v>
                </c:pt>
                <c:pt idx="130">
                  <c:v>0.29899999999999999</c:v>
                </c:pt>
                <c:pt idx="131">
                  <c:v>0.309</c:v>
                </c:pt>
                <c:pt idx="132">
                  <c:v>0.30299999999999999</c:v>
                </c:pt>
                <c:pt idx="133">
                  <c:v>0.315</c:v>
                </c:pt>
                <c:pt idx="134">
                  <c:v>0.32500000000000001</c:v>
                </c:pt>
                <c:pt idx="135">
                  <c:v>0.37</c:v>
                </c:pt>
                <c:pt idx="136">
                  <c:v>0.42599999999999999</c:v>
                </c:pt>
                <c:pt idx="137">
                  <c:v>0.42599999999999999</c:v>
                </c:pt>
                <c:pt idx="138">
                  <c:v>0.42499999999999999</c:v>
                </c:pt>
                <c:pt idx="139">
                  <c:v>0.46100000000000002</c:v>
                </c:pt>
                <c:pt idx="140">
                  <c:v>0.47099999999999997</c:v>
                </c:pt>
                <c:pt idx="141">
                  <c:v>0.41799999999999998</c:v>
                </c:pt>
                <c:pt idx="142">
                  <c:v>0.46800000000000003</c:v>
                </c:pt>
                <c:pt idx="143">
                  <c:v>0.43</c:v>
                </c:pt>
                <c:pt idx="144">
                  <c:v>0.45100000000000001</c:v>
                </c:pt>
                <c:pt idx="145">
                  <c:v>0.499</c:v>
                </c:pt>
                <c:pt idx="146">
                  <c:v>0.51600000000000001</c:v>
                </c:pt>
                <c:pt idx="147">
                  <c:v>0.56200000000000006</c:v>
                </c:pt>
                <c:pt idx="148">
                  <c:v>0.66800000000000004</c:v>
                </c:pt>
                <c:pt idx="149">
                  <c:v>0.63300000000000001</c:v>
                </c:pt>
                <c:pt idx="150">
                  <c:v>0.70599999999999996</c:v>
                </c:pt>
                <c:pt idx="151">
                  <c:v>0.78600000000000003</c:v>
                </c:pt>
                <c:pt idx="152">
                  <c:v>0.86299999999999999</c:v>
                </c:pt>
                <c:pt idx="153">
                  <c:v>0.98399999999999999</c:v>
                </c:pt>
                <c:pt idx="154">
                  <c:v>1.113</c:v>
                </c:pt>
                <c:pt idx="155">
                  <c:v>1.2789999999999999</c:v>
                </c:pt>
                <c:pt idx="156">
                  <c:v>1.4670000000000001</c:v>
                </c:pt>
                <c:pt idx="157">
                  <c:v>1.5680000000000001</c:v>
                </c:pt>
                <c:pt idx="158">
                  <c:v>1.639</c:v>
                </c:pt>
                <c:pt idx="159">
                  <c:v>1.6910000000000001</c:v>
                </c:pt>
                <c:pt idx="160">
                  <c:v>1.865</c:v>
                </c:pt>
                <c:pt idx="161">
                  <c:v>2.0859999999999999</c:v>
                </c:pt>
                <c:pt idx="162">
                  <c:v>2.2360000000000002</c:v>
                </c:pt>
                <c:pt idx="163">
                  <c:v>2.3639999999999999</c:v>
                </c:pt>
                <c:pt idx="164">
                  <c:v>2.5289999999999999</c:v>
                </c:pt>
                <c:pt idx="165">
                  <c:v>2.6360000000000001</c:v>
                </c:pt>
                <c:pt idx="166">
                  <c:v>2.8450000000000002</c:v>
                </c:pt>
                <c:pt idx="167">
                  <c:v>3.1110000000000002</c:v>
                </c:pt>
                <c:pt idx="168">
                  <c:v>3.3919999999999999</c:v>
                </c:pt>
                <c:pt idx="169">
                  <c:v>3.5470000000000002</c:v>
                </c:pt>
                <c:pt idx="170">
                  <c:v>3.6459999999999999</c:v>
                </c:pt>
                <c:pt idx="171">
                  <c:v>3.9710000000000001</c:v>
                </c:pt>
                <c:pt idx="172">
                  <c:v>4.2869999999999999</c:v>
                </c:pt>
                <c:pt idx="173">
                  <c:v>4.6749999999999998</c:v>
                </c:pt>
                <c:pt idx="174">
                  <c:v>5.0640000000000001</c:v>
                </c:pt>
                <c:pt idx="175">
                  <c:v>5.2569999999999997</c:v>
                </c:pt>
                <c:pt idx="176">
                  <c:v>5.3540000000000001</c:v>
                </c:pt>
                <c:pt idx="177">
                  <c:v>5.5270000000000001</c:v>
                </c:pt>
                <c:pt idx="178">
                  <c:v>4.8040000000000003</c:v>
                </c:pt>
                <c:pt idx="179">
                  <c:v>5.681</c:v>
                </c:pt>
                <c:pt idx="180">
                  <c:v>6.133</c:v>
                </c:pt>
                <c:pt idx="181">
                  <c:v>6.5720000000000001</c:v>
                </c:pt>
                <c:pt idx="182">
                  <c:v>6.3090000000000002</c:v>
                </c:pt>
                <c:pt idx="183">
                  <c:v>7.5670000000000002</c:v>
                </c:pt>
                <c:pt idx="184">
                  <c:v>9.1300000000000008</c:v>
                </c:pt>
                <c:pt idx="185">
                  <c:v>11.147</c:v>
                </c:pt>
                <c:pt idx="186">
                  <c:v>11.065</c:v>
                </c:pt>
                <c:pt idx="187">
                  <c:v>11.074</c:v>
                </c:pt>
                <c:pt idx="188">
                  <c:v>11.340999999999999</c:v>
                </c:pt>
                <c:pt idx="189">
                  <c:v>12.5</c:v>
                </c:pt>
                <c:pt idx="190">
                  <c:v>12.087999999999999</c:v>
                </c:pt>
                <c:pt idx="191">
                  <c:v>11.202999999999999</c:v>
                </c:pt>
                <c:pt idx="192">
                  <c:v>9.4649999999999999</c:v>
                </c:pt>
                <c:pt idx="193">
                  <c:v>9.4689999999999994</c:v>
                </c:pt>
                <c:pt idx="194">
                  <c:v>9.2409999999999997</c:v>
                </c:pt>
                <c:pt idx="195">
                  <c:v>8.6950000000000003</c:v>
                </c:pt>
                <c:pt idx="196">
                  <c:v>9.1920000000000002</c:v>
                </c:pt>
                <c:pt idx="197">
                  <c:v>8.9580000000000002</c:v>
                </c:pt>
                <c:pt idx="198">
                  <c:v>7.8639999999999999</c:v>
                </c:pt>
                <c:pt idx="199">
                  <c:v>8.7200000000000006</c:v>
                </c:pt>
                <c:pt idx="200">
                  <c:v>9.0790000000000006</c:v>
                </c:pt>
                <c:pt idx="201">
                  <c:v>9.1010000000000009</c:v>
                </c:pt>
                <c:pt idx="202">
                  <c:v>9.2710000000000008</c:v>
                </c:pt>
                <c:pt idx="203">
                  <c:v>8.0830000000000002</c:v>
                </c:pt>
                <c:pt idx="204">
                  <c:v>7.944</c:v>
                </c:pt>
                <c:pt idx="205">
                  <c:v>7.6829999999999998</c:v>
                </c:pt>
                <c:pt idx="206">
                  <c:v>8.0909999999999993</c:v>
                </c:pt>
                <c:pt idx="207">
                  <c:v>7.0839999999999996</c:v>
                </c:pt>
                <c:pt idx="208">
                  <c:v>6.9660000000000002</c:v>
                </c:pt>
                <c:pt idx="209">
                  <c:v>6.61</c:v>
                </c:pt>
                <c:pt idx="210">
                  <c:v>6.4269999999999996</c:v>
                </c:pt>
                <c:pt idx="211">
                  <c:v>6.2320000000000002</c:v>
                </c:pt>
                <c:pt idx="212">
                  <c:v>6.9020000000000001</c:v>
                </c:pt>
                <c:pt idx="213">
                  <c:v>5.9539999999999997</c:v>
                </c:pt>
                <c:pt idx="214">
                  <c:v>5.85</c:v>
                </c:pt>
                <c:pt idx="215">
                  <c:v>5.57</c:v>
                </c:pt>
                <c:pt idx="216">
                  <c:v>5.3029999999999999</c:v>
                </c:pt>
                <c:pt idx="217">
                  <c:v>5.03</c:v>
                </c:pt>
                <c:pt idx="218">
                  <c:v>4.6929999999999996</c:v>
                </c:pt>
                <c:pt idx="219">
                  <c:v>4.508</c:v>
                </c:pt>
                <c:pt idx="220">
                  <c:v>4.34</c:v>
                </c:pt>
                <c:pt idx="221">
                  <c:v>4.2069999999999999</c:v>
                </c:pt>
                <c:pt idx="222">
                  <c:v>4.0910000000000002</c:v>
                </c:pt>
                <c:pt idx="223">
                  <c:v>4.1040000000000001</c:v>
                </c:pt>
                <c:pt idx="224">
                  <c:v>4.1429999999999998</c:v>
                </c:pt>
                <c:pt idx="225">
                  <c:v>4.2910000000000004</c:v>
                </c:pt>
                <c:pt idx="226">
                  <c:v>4.2930000000000001</c:v>
                </c:pt>
                <c:pt idx="227">
                  <c:v>4.2060000000000004</c:v>
                </c:pt>
                <c:pt idx="228">
                  <c:v>4.2039999999999997</c:v>
                </c:pt>
                <c:pt idx="229">
                  <c:v>4.2789999999999999</c:v>
                </c:pt>
                <c:pt idx="230">
                  <c:v>4.0579999999999998</c:v>
                </c:pt>
                <c:pt idx="231">
                  <c:v>3.9860000000000002</c:v>
                </c:pt>
                <c:pt idx="232">
                  <c:v>3.8839999999999999</c:v>
                </c:pt>
                <c:pt idx="233">
                  <c:v>3.3889999999999998</c:v>
                </c:pt>
                <c:pt idx="234">
                  <c:v>3.931</c:v>
                </c:pt>
                <c:pt idx="235">
                  <c:v>3.75</c:v>
                </c:pt>
                <c:pt idx="236">
                  <c:v>3.4249999999999998</c:v>
                </c:pt>
                <c:pt idx="237">
                  <c:v>3.3919999999999999</c:v>
                </c:pt>
                <c:pt idx="238">
                  <c:v>3.3679999999999999</c:v>
                </c:pt>
                <c:pt idx="239">
                  <c:v>3.4260000000000002</c:v>
                </c:pt>
                <c:pt idx="240">
                  <c:v>3.9239999999999999</c:v>
                </c:pt>
                <c:pt idx="241">
                  <c:v>3.452</c:v>
                </c:pt>
                <c:pt idx="242">
                  <c:v>3.6619999999999999</c:v>
                </c:pt>
                <c:pt idx="243">
                  <c:v>3.3540000000000001</c:v>
                </c:pt>
                <c:pt idx="244">
                  <c:v>4.2</c:v>
                </c:pt>
                <c:pt idx="245">
                  <c:v>4.194</c:v>
                </c:pt>
                <c:pt idx="246">
                  <c:v>4.1219999999999999</c:v>
                </c:pt>
                <c:pt idx="247">
                  <c:v>4.0750000000000002</c:v>
                </c:pt>
                <c:pt idx="248">
                  <c:v>4.0129999999999999</c:v>
                </c:pt>
                <c:pt idx="249">
                  <c:v>3.9910000000000001</c:v>
                </c:pt>
                <c:pt idx="250">
                  <c:v>4.5289999999999999</c:v>
                </c:pt>
                <c:pt idx="251">
                  <c:v>3.867</c:v>
                </c:pt>
                <c:pt idx="252">
                  <c:v>3.9140000000000001</c:v>
                </c:pt>
                <c:pt idx="253">
                  <c:v>4.0359999999999996</c:v>
                </c:pt>
                <c:pt idx="254">
                  <c:v>4.0750000000000002</c:v>
                </c:pt>
                <c:pt idx="255">
                  <c:v>4.0960000000000001</c:v>
                </c:pt>
                <c:pt idx="256">
                  <c:v>4.0629999999999997</c:v>
                </c:pt>
                <c:pt idx="257">
                  <c:v>4.1680000000000001</c:v>
                </c:pt>
                <c:pt idx="258">
                  <c:v>4.2830000000000004</c:v>
                </c:pt>
                <c:pt idx="259">
                  <c:v>4.3259999999999996</c:v>
                </c:pt>
                <c:pt idx="260">
                  <c:v>4.2290000000000001</c:v>
                </c:pt>
                <c:pt idx="261">
                  <c:v>4.2699999999999996</c:v>
                </c:pt>
                <c:pt idx="262">
                  <c:v>4.3</c:v>
                </c:pt>
                <c:pt idx="263">
                  <c:v>4.2839999999999998</c:v>
                </c:pt>
                <c:pt idx="264">
                  <c:v>4.3079999999999998</c:v>
                </c:pt>
                <c:pt idx="265">
                  <c:v>4.1870000000000003</c:v>
                </c:pt>
                <c:pt idx="266">
                  <c:v>4.2610000000000001</c:v>
                </c:pt>
                <c:pt idx="267">
                  <c:v>4.38</c:v>
                </c:pt>
                <c:pt idx="268">
                  <c:v>4.4580000000000002</c:v>
                </c:pt>
                <c:pt idx="269">
                  <c:v>4.5380000000000003</c:v>
                </c:pt>
                <c:pt idx="270">
                  <c:v>4.7249999999999996</c:v>
                </c:pt>
              </c:numCache>
            </c:numRef>
          </c:val>
          <c:smooth val="0"/>
          <c:extLst>
            <c:ext xmlns:c16="http://schemas.microsoft.com/office/drawing/2014/chart" uri="{C3380CC4-5D6E-409C-BE32-E72D297353CC}">
              <c16:uniqueId val="{00000009-8737-434E-95AF-B17522DB288A}"/>
            </c:ext>
          </c:extLst>
        </c:ser>
        <c:ser>
          <c:idx val="10"/>
          <c:order val="10"/>
          <c:tx>
            <c:v>ドイツ</c:v>
          </c:tx>
          <c:spPr>
            <a:ln w="25400" cap="rnd">
              <a:solidFill>
                <a:schemeClr val="tx1"/>
              </a:solidFill>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Sheet1!$I$2:$I$272</c:f>
              <c:numCache>
                <c:formatCode>General</c:formatCode>
                <c:ptCount val="271"/>
                <c:pt idx="0">
                  <c:v>1.2E-2</c:v>
                </c:pt>
                <c:pt idx="1">
                  <c:v>1.4E-2</c:v>
                </c:pt>
                <c:pt idx="2">
                  <c:v>1.4999999999999999E-2</c:v>
                </c:pt>
                <c:pt idx="3">
                  <c:v>1.7000000000000001E-2</c:v>
                </c:pt>
                <c:pt idx="4">
                  <c:v>1.2E-2</c:v>
                </c:pt>
                <c:pt idx="5">
                  <c:v>1.2E-2</c:v>
                </c:pt>
                <c:pt idx="6">
                  <c:v>1.2E-2</c:v>
                </c:pt>
                <c:pt idx="7">
                  <c:v>0.01</c:v>
                </c:pt>
                <c:pt idx="8">
                  <c:v>8.9999999999999993E-3</c:v>
                </c:pt>
                <c:pt idx="9">
                  <c:v>7.0000000000000001E-3</c:v>
                </c:pt>
                <c:pt idx="10">
                  <c:v>3.0000000000000001E-3</c:v>
                </c:pt>
                <c:pt idx="11">
                  <c:v>7.0000000000000001E-3</c:v>
                </c:pt>
                <c:pt idx="12">
                  <c:v>7.0000000000000001E-3</c:v>
                </c:pt>
                <c:pt idx="13">
                  <c:v>5.0000000000000001E-3</c:v>
                </c:pt>
                <c:pt idx="14">
                  <c:v>3.0000000000000001E-3</c:v>
                </c:pt>
                <c:pt idx="15">
                  <c:v>3.0000000000000001E-3</c:v>
                </c:pt>
                <c:pt idx="16">
                  <c:v>3.0000000000000001E-3</c:v>
                </c:pt>
                <c:pt idx="17">
                  <c:v>3.0000000000000001E-3</c:v>
                </c:pt>
                <c:pt idx="18">
                  <c:v>0</c:v>
                </c:pt>
                <c:pt idx="19">
                  <c:v>0</c:v>
                </c:pt>
                <c:pt idx="20">
                  <c:v>0</c:v>
                </c:pt>
                <c:pt idx="21">
                  <c:v>0</c:v>
                </c:pt>
                <c:pt idx="22">
                  <c:v>0</c:v>
                </c:pt>
                <c:pt idx="23">
                  <c:v>0</c:v>
                </c:pt>
                <c:pt idx="24">
                  <c:v>0</c:v>
                </c:pt>
                <c:pt idx="25">
                  <c:v>3.0000000000000001E-3</c:v>
                </c:pt>
                <c:pt idx="26">
                  <c:v>0.01</c:v>
                </c:pt>
                <c:pt idx="27">
                  <c:v>5.5E-2</c:v>
                </c:pt>
                <c:pt idx="28">
                  <c:v>7.1999999999999995E-2</c:v>
                </c:pt>
                <c:pt idx="29">
                  <c:v>0.16400000000000001</c:v>
                </c:pt>
                <c:pt idx="30">
                  <c:v>0.19400000000000001</c:v>
                </c:pt>
                <c:pt idx="31">
                  <c:v>0.24199999999999999</c:v>
                </c:pt>
                <c:pt idx="32">
                  <c:v>0.30499999999999999</c:v>
                </c:pt>
                <c:pt idx="33">
                  <c:v>0.41099999999999998</c:v>
                </c:pt>
                <c:pt idx="34">
                  <c:v>0.60199999999999998</c:v>
                </c:pt>
                <c:pt idx="35">
                  <c:v>1.069</c:v>
                </c:pt>
                <c:pt idx="36">
                  <c:v>1.2549999999999999</c:v>
                </c:pt>
                <c:pt idx="37">
                  <c:v>1.3180000000000001</c:v>
                </c:pt>
                <c:pt idx="38">
                  <c:v>1.6739999999999999</c:v>
                </c:pt>
                <c:pt idx="39">
                  <c:v>1.8759999999999999</c:v>
                </c:pt>
                <c:pt idx="40">
                  <c:v>2.2250000000000001</c:v>
                </c:pt>
                <c:pt idx="41">
                  <c:v>3.3570000000000002</c:v>
                </c:pt>
                <c:pt idx="42">
                  <c:v>4.0549999999999997</c:v>
                </c:pt>
                <c:pt idx="43">
                  <c:v>5.0270000000000001</c:v>
                </c:pt>
                <c:pt idx="44">
                  <c:v>6.7110000000000003</c:v>
                </c:pt>
                <c:pt idx="45">
                  <c:v>8.3089999999999993</c:v>
                </c:pt>
                <c:pt idx="46">
                  <c:v>9.9920000000000009</c:v>
                </c:pt>
                <c:pt idx="47">
                  <c:v>11.305999999999999</c:v>
                </c:pt>
                <c:pt idx="48">
                  <c:v>20.067</c:v>
                </c:pt>
                <c:pt idx="49">
                  <c:v>25.789000000000001</c:v>
                </c:pt>
                <c:pt idx="50">
                  <c:v>30.125</c:v>
                </c:pt>
                <c:pt idx="51">
                  <c:v>33.991999999999997</c:v>
                </c:pt>
                <c:pt idx="52">
                  <c:v>39.558</c:v>
                </c:pt>
                <c:pt idx="53">
                  <c:v>41.6</c:v>
                </c:pt>
                <c:pt idx="54">
                  <c:v>48.27</c:v>
                </c:pt>
                <c:pt idx="55">
                  <c:v>47.997999999999998</c:v>
                </c:pt>
                <c:pt idx="56">
                  <c:v>51.825000000000003</c:v>
                </c:pt>
                <c:pt idx="57">
                  <c:v>53</c:v>
                </c:pt>
                <c:pt idx="58">
                  <c:v>55.456000000000003</c:v>
                </c:pt>
                <c:pt idx="59">
                  <c:v>55.756999999999998</c:v>
                </c:pt>
                <c:pt idx="60">
                  <c:v>61.061999999999998</c:v>
                </c:pt>
                <c:pt idx="61">
                  <c:v>63.110999999999997</c:v>
                </c:pt>
                <c:pt idx="62">
                  <c:v>63.783000000000001</c:v>
                </c:pt>
                <c:pt idx="63">
                  <c:v>63.421999999999997</c:v>
                </c:pt>
                <c:pt idx="64">
                  <c:v>66.781999999999996</c:v>
                </c:pt>
                <c:pt idx="65">
                  <c:v>64.950999999999993</c:v>
                </c:pt>
                <c:pt idx="66">
                  <c:v>63.619</c:v>
                </c:pt>
                <c:pt idx="67">
                  <c:v>61.146999999999998</c:v>
                </c:pt>
                <c:pt idx="68">
                  <c:v>59.131999999999998</c:v>
                </c:pt>
                <c:pt idx="69">
                  <c:v>57.680999999999997</c:v>
                </c:pt>
                <c:pt idx="70">
                  <c:v>54.356999999999999</c:v>
                </c:pt>
                <c:pt idx="71">
                  <c:v>49.045999999999999</c:v>
                </c:pt>
                <c:pt idx="72">
                  <c:v>47.101999999999997</c:v>
                </c:pt>
                <c:pt idx="73">
                  <c:v>44.115000000000002</c:v>
                </c:pt>
                <c:pt idx="74">
                  <c:v>41.529000000000003</c:v>
                </c:pt>
                <c:pt idx="75">
                  <c:v>37.933999999999997</c:v>
                </c:pt>
                <c:pt idx="76">
                  <c:v>34.621000000000002</c:v>
                </c:pt>
                <c:pt idx="77">
                  <c:v>33.728000000000002</c:v>
                </c:pt>
                <c:pt idx="78">
                  <c:v>33.109000000000002</c:v>
                </c:pt>
                <c:pt idx="79">
                  <c:v>31.81</c:v>
                </c:pt>
                <c:pt idx="80">
                  <c:v>31.303000000000001</c:v>
                </c:pt>
                <c:pt idx="81">
                  <c:v>30.879000000000001</c:v>
                </c:pt>
                <c:pt idx="82">
                  <c:v>30.001999999999999</c:v>
                </c:pt>
                <c:pt idx="83">
                  <c:v>28.224</c:v>
                </c:pt>
                <c:pt idx="84">
                  <c:v>25.574000000000002</c:v>
                </c:pt>
                <c:pt idx="85">
                  <c:v>24.344999999999999</c:v>
                </c:pt>
                <c:pt idx="86">
                  <c:v>23.053999999999998</c:v>
                </c:pt>
                <c:pt idx="87">
                  <c:v>21.960999999999999</c:v>
                </c:pt>
                <c:pt idx="88">
                  <c:v>20.37</c:v>
                </c:pt>
                <c:pt idx="89">
                  <c:v>18.88</c:v>
                </c:pt>
                <c:pt idx="90">
                  <c:v>17.690000000000001</c:v>
                </c:pt>
                <c:pt idx="91">
                  <c:v>15.797000000000001</c:v>
                </c:pt>
                <c:pt idx="92">
                  <c:v>14.188000000000001</c:v>
                </c:pt>
                <c:pt idx="93">
                  <c:v>13.61</c:v>
                </c:pt>
                <c:pt idx="94">
                  <c:v>12.827</c:v>
                </c:pt>
                <c:pt idx="95">
                  <c:v>12.372</c:v>
                </c:pt>
                <c:pt idx="96">
                  <c:v>11.888</c:v>
                </c:pt>
                <c:pt idx="97">
                  <c:v>11.154999999999999</c:v>
                </c:pt>
                <c:pt idx="98">
                  <c:v>11.676</c:v>
                </c:pt>
                <c:pt idx="99">
                  <c:v>11.461</c:v>
                </c:pt>
                <c:pt idx="100">
                  <c:v>10.912000000000001</c:v>
                </c:pt>
                <c:pt idx="101">
                  <c:v>11.335000000000001</c:v>
                </c:pt>
                <c:pt idx="102">
                  <c:v>10.928000000000001</c:v>
                </c:pt>
                <c:pt idx="103">
                  <c:v>10.483000000000001</c:v>
                </c:pt>
                <c:pt idx="104">
                  <c:v>9.9779999999999998</c:v>
                </c:pt>
                <c:pt idx="105">
                  <c:v>8.9019999999999992</c:v>
                </c:pt>
                <c:pt idx="106">
                  <c:v>8.7590000000000003</c:v>
                </c:pt>
                <c:pt idx="107">
                  <c:v>8.7330000000000005</c:v>
                </c:pt>
                <c:pt idx="108">
                  <c:v>8.0169999999999995</c:v>
                </c:pt>
                <c:pt idx="109">
                  <c:v>8.016</c:v>
                </c:pt>
                <c:pt idx="110">
                  <c:v>7.6950000000000003</c:v>
                </c:pt>
                <c:pt idx="111">
                  <c:v>6.923</c:v>
                </c:pt>
                <c:pt idx="112">
                  <c:v>6.9530000000000003</c:v>
                </c:pt>
                <c:pt idx="113">
                  <c:v>6.694</c:v>
                </c:pt>
                <c:pt idx="114">
                  <c:v>6.6040000000000001</c:v>
                </c:pt>
                <c:pt idx="115">
                  <c:v>6.4660000000000002</c:v>
                </c:pt>
                <c:pt idx="116">
                  <c:v>5.7240000000000002</c:v>
                </c:pt>
                <c:pt idx="117">
                  <c:v>5.056</c:v>
                </c:pt>
                <c:pt idx="118">
                  <c:v>5.5350000000000001</c:v>
                </c:pt>
                <c:pt idx="119">
                  <c:v>5.7050000000000001</c:v>
                </c:pt>
                <c:pt idx="120">
                  <c:v>5.4580000000000002</c:v>
                </c:pt>
                <c:pt idx="121">
                  <c:v>5.5330000000000004</c:v>
                </c:pt>
                <c:pt idx="122">
                  <c:v>5.16</c:v>
                </c:pt>
                <c:pt idx="123">
                  <c:v>5.125</c:v>
                </c:pt>
                <c:pt idx="124">
                  <c:v>5.1950000000000003</c:v>
                </c:pt>
                <c:pt idx="125">
                  <c:v>4.7960000000000003</c:v>
                </c:pt>
                <c:pt idx="126">
                  <c:v>4.2320000000000002</c:v>
                </c:pt>
                <c:pt idx="127">
                  <c:v>4.258</c:v>
                </c:pt>
                <c:pt idx="128">
                  <c:v>4.0549999999999997</c:v>
                </c:pt>
                <c:pt idx="129">
                  <c:v>4.2880000000000003</c:v>
                </c:pt>
                <c:pt idx="130">
                  <c:v>4.2469999999999999</c:v>
                </c:pt>
                <c:pt idx="131">
                  <c:v>4.5220000000000002</c:v>
                </c:pt>
                <c:pt idx="132">
                  <c:v>4.0970000000000004</c:v>
                </c:pt>
                <c:pt idx="133">
                  <c:v>3.9969999999999999</c:v>
                </c:pt>
                <c:pt idx="134">
                  <c:v>3.9049999999999998</c:v>
                </c:pt>
                <c:pt idx="135">
                  <c:v>3.867</c:v>
                </c:pt>
                <c:pt idx="136">
                  <c:v>3.915</c:v>
                </c:pt>
                <c:pt idx="137">
                  <c:v>3.9609999999999999</c:v>
                </c:pt>
                <c:pt idx="138">
                  <c:v>4.0030000000000001</c:v>
                </c:pt>
                <c:pt idx="139">
                  <c:v>4.8760000000000003</c:v>
                </c:pt>
                <c:pt idx="140">
                  <c:v>5.3079999999999998</c:v>
                </c:pt>
                <c:pt idx="141">
                  <c:v>6.0579999999999998</c:v>
                </c:pt>
                <c:pt idx="142">
                  <c:v>6.6459999999999999</c:v>
                </c:pt>
                <c:pt idx="143">
                  <c:v>6.859</c:v>
                </c:pt>
                <c:pt idx="144">
                  <c:v>7.2720000000000002</c:v>
                </c:pt>
                <c:pt idx="145">
                  <c:v>7.3570000000000002</c:v>
                </c:pt>
                <c:pt idx="146">
                  <c:v>6.8579999999999997</c:v>
                </c:pt>
                <c:pt idx="147">
                  <c:v>7.0039999999999996</c:v>
                </c:pt>
                <c:pt idx="148">
                  <c:v>6.27</c:v>
                </c:pt>
                <c:pt idx="149">
                  <c:v>5.8010000000000002</c:v>
                </c:pt>
                <c:pt idx="150">
                  <c:v>5.7919999999999998</c:v>
                </c:pt>
                <c:pt idx="151">
                  <c:v>5.5860000000000003</c:v>
                </c:pt>
                <c:pt idx="152">
                  <c:v>5.3689999999999998</c:v>
                </c:pt>
                <c:pt idx="153">
                  <c:v>5.3159999999999998</c:v>
                </c:pt>
                <c:pt idx="154">
                  <c:v>4.8650000000000002</c:v>
                </c:pt>
                <c:pt idx="155">
                  <c:v>4.8360000000000003</c:v>
                </c:pt>
                <c:pt idx="156">
                  <c:v>4.7619999999999996</c:v>
                </c:pt>
                <c:pt idx="157">
                  <c:v>4.5780000000000003</c:v>
                </c:pt>
                <c:pt idx="158">
                  <c:v>4.46</c:v>
                </c:pt>
                <c:pt idx="159">
                  <c:v>4.3559999999999999</c:v>
                </c:pt>
                <c:pt idx="160">
                  <c:v>4.2690000000000001</c:v>
                </c:pt>
                <c:pt idx="161">
                  <c:v>4.194</c:v>
                </c:pt>
                <c:pt idx="162">
                  <c:v>4.21</c:v>
                </c:pt>
                <c:pt idx="163">
                  <c:v>4.1079999999999997</c:v>
                </c:pt>
                <c:pt idx="164">
                  <c:v>4.1449999999999996</c:v>
                </c:pt>
                <c:pt idx="165">
                  <c:v>4.0670000000000002</c:v>
                </c:pt>
                <c:pt idx="166">
                  <c:v>4.2229999999999999</c:v>
                </c:pt>
                <c:pt idx="167">
                  <c:v>4.5439999999999996</c:v>
                </c:pt>
                <c:pt idx="168">
                  <c:v>4.8010000000000002</c:v>
                </c:pt>
                <c:pt idx="169">
                  <c:v>4.7229999999999999</c:v>
                </c:pt>
                <c:pt idx="170">
                  <c:v>4.8760000000000003</c:v>
                </c:pt>
                <c:pt idx="171">
                  <c:v>5.0640000000000001</c:v>
                </c:pt>
                <c:pt idx="172">
                  <c:v>5.24</c:v>
                </c:pt>
                <c:pt idx="173">
                  <c:v>5.2990000000000004</c:v>
                </c:pt>
                <c:pt idx="174">
                  <c:v>5.6950000000000003</c:v>
                </c:pt>
                <c:pt idx="175">
                  <c:v>6.125</c:v>
                </c:pt>
                <c:pt idx="176">
                  <c:v>6.3</c:v>
                </c:pt>
                <c:pt idx="177">
                  <c:v>6.4550000000000001</c:v>
                </c:pt>
                <c:pt idx="178">
                  <c:v>6.6449999999999996</c:v>
                </c:pt>
                <c:pt idx="179">
                  <c:v>7.0369999999999999</c:v>
                </c:pt>
                <c:pt idx="180">
                  <c:v>7.6050000000000004</c:v>
                </c:pt>
                <c:pt idx="181">
                  <c:v>7.6980000000000004</c:v>
                </c:pt>
                <c:pt idx="182">
                  <c:v>7.9950000000000001</c:v>
                </c:pt>
                <c:pt idx="183">
                  <c:v>7.8840000000000003</c:v>
                </c:pt>
                <c:pt idx="184">
                  <c:v>8.1720000000000006</c:v>
                </c:pt>
                <c:pt idx="185">
                  <c:v>8.5920000000000005</c:v>
                </c:pt>
                <c:pt idx="186">
                  <c:v>8.6890000000000001</c:v>
                </c:pt>
                <c:pt idx="187">
                  <c:v>10.118</c:v>
                </c:pt>
                <c:pt idx="188">
                  <c:v>10.619</c:v>
                </c:pt>
                <c:pt idx="189">
                  <c:v>10.686999999999999</c:v>
                </c:pt>
                <c:pt idx="190">
                  <c:v>11.478999999999999</c:v>
                </c:pt>
                <c:pt idx="191">
                  <c:v>11.151</c:v>
                </c:pt>
                <c:pt idx="192">
                  <c:v>11.492000000000001</c:v>
                </c:pt>
                <c:pt idx="193">
                  <c:v>12.244</c:v>
                </c:pt>
                <c:pt idx="194">
                  <c:v>11.871</c:v>
                </c:pt>
                <c:pt idx="195">
                  <c:v>12.362</c:v>
                </c:pt>
                <c:pt idx="196">
                  <c:v>12.948</c:v>
                </c:pt>
                <c:pt idx="197">
                  <c:v>12.972</c:v>
                </c:pt>
                <c:pt idx="198">
                  <c:v>13.252000000000001</c:v>
                </c:pt>
                <c:pt idx="199">
                  <c:v>13.852</c:v>
                </c:pt>
                <c:pt idx="200">
                  <c:v>13.148</c:v>
                </c:pt>
                <c:pt idx="201">
                  <c:v>13.465</c:v>
                </c:pt>
                <c:pt idx="202">
                  <c:v>14.957000000000001</c:v>
                </c:pt>
                <c:pt idx="203">
                  <c:v>14.606999999999999</c:v>
                </c:pt>
                <c:pt idx="204">
                  <c:v>14.715999999999999</c:v>
                </c:pt>
                <c:pt idx="205">
                  <c:v>15.109</c:v>
                </c:pt>
                <c:pt idx="206">
                  <c:v>14.848000000000001</c:v>
                </c:pt>
                <c:pt idx="207">
                  <c:v>16.224</c:v>
                </c:pt>
                <c:pt idx="208">
                  <c:v>15.882999999999999</c:v>
                </c:pt>
                <c:pt idx="209">
                  <c:v>14.593999999999999</c:v>
                </c:pt>
                <c:pt idx="210">
                  <c:v>15.182</c:v>
                </c:pt>
                <c:pt idx="211">
                  <c:v>15.186999999999999</c:v>
                </c:pt>
                <c:pt idx="212">
                  <c:v>15.015000000000001</c:v>
                </c:pt>
                <c:pt idx="213">
                  <c:v>14.913</c:v>
                </c:pt>
                <c:pt idx="214">
                  <c:v>14.367000000000001</c:v>
                </c:pt>
                <c:pt idx="215">
                  <c:v>14.032999999999999</c:v>
                </c:pt>
                <c:pt idx="216">
                  <c:v>13.831</c:v>
                </c:pt>
                <c:pt idx="217">
                  <c:v>13.659000000000001</c:v>
                </c:pt>
                <c:pt idx="218">
                  <c:v>14.005000000000001</c:v>
                </c:pt>
                <c:pt idx="219">
                  <c:v>14.353</c:v>
                </c:pt>
                <c:pt idx="220">
                  <c:v>14.832000000000001</c:v>
                </c:pt>
                <c:pt idx="221">
                  <c:v>14.696</c:v>
                </c:pt>
                <c:pt idx="222">
                  <c:v>15.686999999999999</c:v>
                </c:pt>
                <c:pt idx="223">
                  <c:v>15.739000000000001</c:v>
                </c:pt>
                <c:pt idx="224">
                  <c:v>16.169</c:v>
                </c:pt>
                <c:pt idx="225">
                  <c:v>16.100999999999999</c:v>
                </c:pt>
                <c:pt idx="226">
                  <c:v>16.294</c:v>
                </c:pt>
                <c:pt idx="227">
                  <c:v>16.137</c:v>
                </c:pt>
                <c:pt idx="228">
                  <c:v>17.373000000000001</c:v>
                </c:pt>
                <c:pt idx="229">
                  <c:v>17.888000000000002</c:v>
                </c:pt>
                <c:pt idx="230">
                  <c:v>18.623999999999999</c:v>
                </c:pt>
                <c:pt idx="231">
                  <c:v>19.762</c:v>
                </c:pt>
                <c:pt idx="232">
                  <c:v>20.439</c:v>
                </c:pt>
                <c:pt idx="233">
                  <c:v>20.43</c:v>
                </c:pt>
                <c:pt idx="234">
                  <c:v>21.135999999999999</c:v>
                </c:pt>
                <c:pt idx="235">
                  <c:v>20.911000000000001</c:v>
                </c:pt>
                <c:pt idx="236">
                  <c:v>20.824000000000002</c:v>
                </c:pt>
                <c:pt idx="237">
                  <c:v>21.228000000000002</c:v>
                </c:pt>
                <c:pt idx="238">
                  <c:v>21.585999999999999</c:v>
                </c:pt>
                <c:pt idx="239">
                  <c:v>21.696999999999999</c:v>
                </c:pt>
                <c:pt idx="240">
                  <c:v>22.157</c:v>
                </c:pt>
                <c:pt idx="241">
                  <c:v>22.614000000000001</c:v>
                </c:pt>
                <c:pt idx="242">
                  <c:v>22.664000000000001</c:v>
                </c:pt>
                <c:pt idx="243">
                  <c:v>23.277999999999999</c:v>
                </c:pt>
                <c:pt idx="244">
                  <c:v>24.164000000000001</c:v>
                </c:pt>
                <c:pt idx="245">
                  <c:v>24.26</c:v>
                </c:pt>
                <c:pt idx="246">
                  <c:v>25.741</c:v>
                </c:pt>
                <c:pt idx="247">
                  <c:v>26.065000000000001</c:v>
                </c:pt>
                <c:pt idx="248">
                  <c:v>27.003</c:v>
                </c:pt>
                <c:pt idx="249">
                  <c:v>28.759</c:v>
                </c:pt>
                <c:pt idx="250">
                  <c:v>31.411000000000001</c:v>
                </c:pt>
                <c:pt idx="251">
                  <c:v>34.552999999999997</c:v>
                </c:pt>
                <c:pt idx="252">
                  <c:v>38.232999999999997</c:v>
                </c:pt>
                <c:pt idx="253">
                  <c:v>40.286000000000001</c:v>
                </c:pt>
                <c:pt idx="254">
                  <c:v>42.136000000000003</c:v>
                </c:pt>
                <c:pt idx="255">
                  <c:v>44.664000000000001</c:v>
                </c:pt>
                <c:pt idx="256">
                  <c:v>48.593000000000004</c:v>
                </c:pt>
                <c:pt idx="257">
                  <c:v>52.991999999999997</c:v>
                </c:pt>
                <c:pt idx="258">
                  <c:v>57.796999999999997</c:v>
                </c:pt>
                <c:pt idx="259">
                  <c:v>63.097999999999999</c:v>
                </c:pt>
                <c:pt idx="260">
                  <c:v>66.685000000000002</c:v>
                </c:pt>
                <c:pt idx="261">
                  <c:v>69.852999999999994</c:v>
                </c:pt>
                <c:pt idx="262">
                  <c:v>74.534999999999997</c:v>
                </c:pt>
                <c:pt idx="263">
                  <c:v>78.734999999999999</c:v>
                </c:pt>
                <c:pt idx="264">
                  <c:v>86.662000000000006</c:v>
                </c:pt>
                <c:pt idx="265">
                  <c:v>93.325000000000003</c:v>
                </c:pt>
                <c:pt idx="266">
                  <c:v>105.063</c:v>
                </c:pt>
                <c:pt idx="267">
                  <c:v>114.592</c:v>
                </c:pt>
                <c:pt idx="268">
                  <c:v>122.026</c:v>
                </c:pt>
                <c:pt idx="269">
                  <c:v>129.76900000000001</c:v>
                </c:pt>
                <c:pt idx="270">
                  <c:v>142.334</c:v>
                </c:pt>
              </c:numCache>
            </c:numRef>
          </c:val>
          <c:smooth val="0"/>
          <c:extLst>
            <c:ext xmlns:c16="http://schemas.microsoft.com/office/drawing/2014/chart" uri="{C3380CC4-5D6E-409C-BE32-E72D297353CC}">
              <c16:uniqueId val="{00000000-C65F-4861-86C2-F86676CB66B8}"/>
            </c:ext>
          </c:extLst>
        </c:ser>
        <c:ser>
          <c:idx val="11"/>
          <c:order val="11"/>
          <c:tx>
            <c:strRef>
              <c:f>Sheet1!$K$1</c:f>
              <c:strCache>
                <c:ptCount val="1"/>
                <c:pt idx="0">
                  <c:v>カナダ</c:v>
                </c:pt>
              </c:strCache>
            </c:strRef>
          </c:tx>
          <c:spPr>
            <a:ln w="25400" cap="rnd">
              <a:solidFill>
                <a:srgbClr val="FF0000"/>
              </a:solidFill>
              <a:prstDash val="sysDot"/>
              <a:round/>
            </a:ln>
            <a:effectLst/>
          </c:spPr>
          <c:marker>
            <c:symbol val="none"/>
          </c:marker>
          <c:dPt>
            <c:idx val="67"/>
            <c:marker>
              <c:symbol val="none"/>
            </c:marker>
            <c:bubble3D val="0"/>
            <c:extLst>
              <c:ext xmlns:c16="http://schemas.microsoft.com/office/drawing/2014/chart" uri="{C3380CC4-5D6E-409C-BE32-E72D297353CC}">
                <c16:uniqueId val="{00000002-782A-4A4C-B982-3686497DF778}"/>
              </c:ext>
            </c:extLst>
          </c:dPt>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Sheet1!$K$2:$K$272</c:f>
              <c:numCache>
                <c:formatCode>General</c:formatCode>
                <c:ptCount val="271"/>
                <c:pt idx="0">
                  <c:v>1.4999999999999999E-2</c:v>
                </c:pt>
                <c:pt idx="1">
                  <c:v>1.0999999999999999E-2</c:v>
                </c:pt>
                <c:pt idx="2">
                  <c:v>1.0999999999999999E-2</c:v>
                </c:pt>
                <c:pt idx="3">
                  <c:v>8.0000000000000002E-3</c:v>
                </c:pt>
                <c:pt idx="4">
                  <c:v>8.0000000000000002E-3</c:v>
                </c:pt>
                <c:pt idx="5">
                  <c:v>8.0000000000000002E-3</c:v>
                </c:pt>
                <c:pt idx="6">
                  <c:v>1.4999999999999999E-2</c:v>
                </c:pt>
                <c:pt idx="7">
                  <c:v>1.0999999999999999E-2</c:v>
                </c:pt>
                <c:pt idx="8">
                  <c:v>1.0999999999999999E-2</c:v>
                </c:pt>
                <c:pt idx="9">
                  <c:v>1.0999999999999999E-2</c:v>
                </c:pt>
                <c:pt idx="10">
                  <c:v>1.0999999999999999E-2</c:v>
                </c:pt>
                <c:pt idx="11">
                  <c:v>8.0000000000000002E-3</c:v>
                </c:pt>
                <c:pt idx="12">
                  <c:v>8.0000000000000002E-3</c:v>
                </c:pt>
                <c:pt idx="13">
                  <c:v>0</c:v>
                </c:pt>
                <c:pt idx="14">
                  <c:v>4.0000000000000001E-3</c:v>
                </c:pt>
                <c:pt idx="15">
                  <c:v>4.0000000000000001E-3</c:v>
                </c:pt>
                <c:pt idx="16">
                  <c:v>4.0000000000000001E-3</c:v>
                </c:pt>
                <c:pt idx="17">
                  <c:v>4.0000000000000001E-3</c:v>
                </c:pt>
                <c:pt idx="18">
                  <c:v>4.0000000000000001E-3</c:v>
                </c:pt>
                <c:pt idx="19">
                  <c:v>4.0000000000000001E-3</c:v>
                </c:pt>
                <c:pt idx="20">
                  <c:v>8.0000000000000002E-3</c:v>
                </c:pt>
                <c:pt idx="21">
                  <c:v>4.0000000000000001E-3</c:v>
                </c:pt>
                <c:pt idx="22">
                  <c:v>4.0000000000000001E-3</c:v>
                </c:pt>
                <c:pt idx="23">
                  <c:v>4.0000000000000001E-3</c:v>
                </c:pt>
                <c:pt idx="24">
                  <c:v>1.0999999999999999E-2</c:v>
                </c:pt>
                <c:pt idx="25">
                  <c:v>1.0999999999999999E-2</c:v>
                </c:pt>
                <c:pt idx="26">
                  <c:v>1.4999999999999999E-2</c:v>
                </c:pt>
                <c:pt idx="27">
                  <c:v>1.9E-2</c:v>
                </c:pt>
                <c:pt idx="28">
                  <c:v>2.5999999999999999E-2</c:v>
                </c:pt>
                <c:pt idx="29">
                  <c:v>4.2000000000000003E-2</c:v>
                </c:pt>
                <c:pt idx="30">
                  <c:v>5.7000000000000002E-2</c:v>
                </c:pt>
                <c:pt idx="31">
                  <c:v>6.0999999999999999E-2</c:v>
                </c:pt>
                <c:pt idx="32">
                  <c:v>7.1999999999999995E-2</c:v>
                </c:pt>
                <c:pt idx="33">
                  <c:v>7.9000000000000001E-2</c:v>
                </c:pt>
                <c:pt idx="34">
                  <c:v>0.11700000000000001</c:v>
                </c:pt>
                <c:pt idx="35">
                  <c:v>0.13200000000000001</c:v>
                </c:pt>
                <c:pt idx="36">
                  <c:v>0.14000000000000001</c:v>
                </c:pt>
                <c:pt idx="37">
                  <c:v>0.14399999999999999</c:v>
                </c:pt>
                <c:pt idx="38">
                  <c:v>0.189</c:v>
                </c:pt>
                <c:pt idx="39">
                  <c:v>0.23799999999999999</c:v>
                </c:pt>
                <c:pt idx="40">
                  <c:v>0.26500000000000001</c:v>
                </c:pt>
                <c:pt idx="41">
                  <c:v>0.35199999999999998</c:v>
                </c:pt>
                <c:pt idx="42">
                  <c:v>0.47299999999999998</c:v>
                </c:pt>
                <c:pt idx="43">
                  <c:v>0.70799999999999996</c:v>
                </c:pt>
                <c:pt idx="44">
                  <c:v>0.91600000000000004</c:v>
                </c:pt>
                <c:pt idx="45">
                  <c:v>1.3129999999999999</c:v>
                </c:pt>
                <c:pt idx="46">
                  <c:v>1.802</c:v>
                </c:pt>
                <c:pt idx="47">
                  <c:v>2.222</c:v>
                </c:pt>
                <c:pt idx="48">
                  <c:v>2.68</c:v>
                </c:pt>
                <c:pt idx="49">
                  <c:v>3.0089999999999999</c:v>
                </c:pt>
                <c:pt idx="50">
                  <c:v>4.0049999999999999</c:v>
                </c:pt>
                <c:pt idx="51">
                  <c:v>4.2619999999999996</c:v>
                </c:pt>
                <c:pt idx="52">
                  <c:v>4.625</c:v>
                </c:pt>
                <c:pt idx="53">
                  <c:v>5.2610000000000001</c:v>
                </c:pt>
                <c:pt idx="54">
                  <c:v>10.201000000000001</c:v>
                </c:pt>
                <c:pt idx="55">
                  <c:v>12.006</c:v>
                </c:pt>
                <c:pt idx="56">
                  <c:v>14.02</c:v>
                </c:pt>
                <c:pt idx="57">
                  <c:v>15.458</c:v>
                </c:pt>
                <c:pt idx="58">
                  <c:v>18.263000000000002</c:v>
                </c:pt>
                <c:pt idx="59">
                  <c:v>21.87</c:v>
                </c:pt>
                <c:pt idx="60">
                  <c:v>24.893999999999998</c:v>
                </c:pt>
                <c:pt idx="61">
                  <c:v>23.504999999999999</c:v>
                </c:pt>
                <c:pt idx="62">
                  <c:v>27.442</c:v>
                </c:pt>
                <c:pt idx="63">
                  <c:v>29.69</c:v>
                </c:pt>
                <c:pt idx="64">
                  <c:v>32.158000000000001</c:v>
                </c:pt>
                <c:pt idx="65">
                  <c:v>34.978000000000002</c:v>
                </c:pt>
                <c:pt idx="66">
                  <c:v>34.933</c:v>
                </c:pt>
                <c:pt idx="67">
                  <c:v>35.378999999999998</c:v>
                </c:pt>
                <c:pt idx="68">
                  <c:v>36.636000000000003</c:v>
                </c:pt>
                <c:pt idx="69">
                  <c:v>35.883000000000003</c:v>
                </c:pt>
                <c:pt idx="70">
                  <c:v>36.39</c:v>
                </c:pt>
                <c:pt idx="71">
                  <c:v>35.652000000000001</c:v>
                </c:pt>
                <c:pt idx="72">
                  <c:v>33.57</c:v>
                </c:pt>
                <c:pt idx="73">
                  <c:v>34.103999999999999</c:v>
                </c:pt>
                <c:pt idx="74">
                  <c:v>34.683</c:v>
                </c:pt>
                <c:pt idx="75">
                  <c:v>34.405999999999999</c:v>
                </c:pt>
                <c:pt idx="76">
                  <c:v>35.326000000000001</c:v>
                </c:pt>
                <c:pt idx="77">
                  <c:v>36.863</c:v>
                </c:pt>
                <c:pt idx="78">
                  <c:v>38.002000000000002</c:v>
                </c:pt>
                <c:pt idx="79">
                  <c:v>39.409999999999997</c:v>
                </c:pt>
                <c:pt idx="80">
                  <c:v>42.241999999999997</c:v>
                </c:pt>
                <c:pt idx="81">
                  <c:v>43.024999999999999</c:v>
                </c:pt>
                <c:pt idx="82">
                  <c:v>44.720999999999997</c:v>
                </c:pt>
                <c:pt idx="83">
                  <c:v>45.488999999999997</c:v>
                </c:pt>
                <c:pt idx="84">
                  <c:v>45.44</c:v>
                </c:pt>
                <c:pt idx="85">
                  <c:v>45.420999999999999</c:v>
                </c:pt>
                <c:pt idx="86">
                  <c:v>45.826000000000001</c:v>
                </c:pt>
                <c:pt idx="87">
                  <c:v>44.156999999999996</c:v>
                </c:pt>
                <c:pt idx="88">
                  <c:v>43.914999999999999</c:v>
                </c:pt>
                <c:pt idx="89">
                  <c:v>43.18</c:v>
                </c:pt>
                <c:pt idx="90">
                  <c:v>42.154000000000003</c:v>
                </c:pt>
                <c:pt idx="91">
                  <c:v>42.332000000000001</c:v>
                </c:pt>
                <c:pt idx="92">
                  <c:v>43.048000000000002</c:v>
                </c:pt>
                <c:pt idx="93">
                  <c:v>47.654000000000003</c:v>
                </c:pt>
                <c:pt idx="94">
                  <c:v>46.491999999999997</c:v>
                </c:pt>
                <c:pt idx="95">
                  <c:v>45.537999999999997</c:v>
                </c:pt>
                <c:pt idx="96">
                  <c:v>45.076999999999998</c:v>
                </c:pt>
                <c:pt idx="97">
                  <c:v>44.231999999999999</c:v>
                </c:pt>
                <c:pt idx="98">
                  <c:v>43.048000000000002</c:v>
                </c:pt>
                <c:pt idx="99">
                  <c:v>41.59</c:v>
                </c:pt>
                <c:pt idx="100">
                  <c:v>35.481000000000002</c:v>
                </c:pt>
                <c:pt idx="101">
                  <c:v>34.856999999999999</c:v>
                </c:pt>
                <c:pt idx="102">
                  <c:v>34.485999999999997</c:v>
                </c:pt>
                <c:pt idx="103">
                  <c:v>33.241</c:v>
                </c:pt>
                <c:pt idx="104">
                  <c:v>32.094000000000001</c:v>
                </c:pt>
                <c:pt idx="105">
                  <c:v>30.917000000000002</c:v>
                </c:pt>
                <c:pt idx="106">
                  <c:v>30.852</c:v>
                </c:pt>
                <c:pt idx="107">
                  <c:v>30.821999999999999</c:v>
                </c:pt>
                <c:pt idx="108">
                  <c:v>30.582999999999998</c:v>
                </c:pt>
                <c:pt idx="109">
                  <c:v>30.068999999999999</c:v>
                </c:pt>
                <c:pt idx="110">
                  <c:v>29.573</c:v>
                </c:pt>
                <c:pt idx="111">
                  <c:v>29.948</c:v>
                </c:pt>
                <c:pt idx="112">
                  <c:v>29.777000000000001</c:v>
                </c:pt>
                <c:pt idx="113">
                  <c:v>29.361000000000001</c:v>
                </c:pt>
                <c:pt idx="114">
                  <c:v>29.134</c:v>
                </c:pt>
                <c:pt idx="115">
                  <c:v>28.914000000000001</c:v>
                </c:pt>
                <c:pt idx="116">
                  <c:v>28.521000000000001</c:v>
                </c:pt>
                <c:pt idx="117">
                  <c:v>28.074000000000002</c:v>
                </c:pt>
                <c:pt idx="118">
                  <c:v>27.207000000000001</c:v>
                </c:pt>
                <c:pt idx="119">
                  <c:v>26.260999999999999</c:v>
                </c:pt>
                <c:pt idx="120">
                  <c:v>24.864000000000001</c:v>
                </c:pt>
                <c:pt idx="121">
                  <c:v>23.649000000000001</c:v>
                </c:pt>
                <c:pt idx="122">
                  <c:v>22.687999999999999</c:v>
                </c:pt>
                <c:pt idx="123">
                  <c:v>21.812999999999999</c:v>
                </c:pt>
                <c:pt idx="124">
                  <c:v>21.068000000000001</c:v>
                </c:pt>
                <c:pt idx="125">
                  <c:v>19.734999999999999</c:v>
                </c:pt>
                <c:pt idx="126">
                  <c:v>18.611000000000001</c:v>
                </c:pt>
                <c:pt idx="127">
                  <c:v>18.422000000000001</c:v>
                </c:pt>
                <c:pt idx="128">
                  <c:v>17.986999999999998</c:v>
                </c:pt>
                <c:pt idx="129">
                  <c:v>17.18</c:v>
                </c:pt>
                <c:pt idx="130">
                  <c:v>16.059999999999999</c:v>
                </c:pt>
                <c:pt idx="131">
                  <c:v>15.292</c:v>
                </c:pt>
                <c:pt idx="132">
                  <c:v>14.398</c:v>
                </c:pt>
                <c:pt idx="133">
                  <c:v>13.657</c:v>
                </c:pt>
                <c:pt idx="134">
                  <c:v>12.691000000000001</c:v>
                </c:pt>
                <c:pt idx="135">
                  <c:v>11.688000000000001</c:v>
                </c:pt>
                <c:pt idx="136">
                  <c:v>10.988</c:v>
                </c:pt>
                <c:pt idx="137">
                  <c:v>10.651</c:v>
                </c:pt>
                <c:pt idx="138">
                  <c:v>10.326000000000001</c:v>
                </c:pt>
                <c:pt idx="139">
                  <c:v>10.182</c:v>
                </c:pt>
                <c:pt idx="140">
                  <c:v>10.167</c:v>
                </c:pt>
                <c:pt idx="141">
                  <c:v>9.875</c:v>
                </c:pt>
                <c:pt idx="142">
                  <c:v>9.6519999999999992</c:v>
                </c:pt>
                <c:pt idx="143">
                  <c:v>9.4659999999999993</c:v>
                </c:pt>
                <c:pt idx="144">
                  <c:v>9.4890000000000008</c:v>
                </c:pt>
                <c:pt idx="145">
                  <c:v>9.0839999999999996</c:v>
                </c:pt>
                <c:pt idx="146">
                  <c:v>9.0920000000000005</c:v>
                </c:pt>
                <c:pt idx="147">
                  <c:v>8.1950000000000003</c:v>
                </c:pt>
                <c:pt idx="148">
                  <c:v>7.6189999999999998</c:v>
                </c:pt>
                <c:pt idx="149">
                  <c:v>7.2409999999999997</c:v>
                </c:pt>
                <c:pt idx="150">
                  <c:v>8.5920000000000005</c:v>
                </c:pt>
                <c:pt idx="151">
                  <c:v>8.4410000000000007</c:v>
                </c:pt>
                <c:pt idx="152">
                  <c:v>7.3849999999999998</c:v>
                </c:pt>
                <c:pt idx="153">
                  <c:v>8.1340000000000003</c:v>
                </c:pt>
                <c:pt idx="154">
                  <c:v>8.6910000000000007</c:v>
                </c:pt>
                <c:pt idx="155">
                  <c:v>8.6449999999999996</c:v>
                </c:pt>
                <c:pt idx="156">
                  <c:v>8.6489999999999991</c:v>
                </c:pt>
                <c:pt idx="157">
                  <c:v>7.6310000000000002</c:v>
                </c:pt>
                <c:pt idx="158">
                  <c:v>7.4260000000000002</c:v>
                </c:pt>
                <c:pt idx="159">
                  <c:v>8.4369999999999994</c:v>
                </c:pt>
                <c:pt idx="160">
                  <c:v>7.6950000000000003</c:v>
                </c:pt>
                <c:pt idx="161">
                  <c:v>7.7030000000000003</c:v>
                </c:pt>
                <c:pt idx="162">
                  <c:v>7.6840000000000002</c:v>
                </c:pt>
                <c:pt idx="163">
                  <c:v>7.7779999999999996</c:v>
                </c:pt>
                <c:pt idx="164">
                  <c:v>8.407</c:v>
                </c:pt>
                <c:pt idx="165">
                  <c:v>8.7810000000000006</c:v>
                </c:pt>
                <c:pt idx="166">
                  <c:v>9.0609999999999999</c:v>
                </c:pt>
                <c:pt idx="167">
                  <c:v>9.3109999999999999</c:v>
                </c:pt>
                <c:pt idx="168">
                  <c:v>9.6289999999999996</c:v>
                </c:pt>
                <c:pt idx="169">
                  <c:v>8.7929999999999993</c:v>
                </c:pt>
                <c:pt idx="170">
                  <c:v>10.443</c:v>
                </c:pt>
                <c:pt idx="171">
                  <c:v>11.238</c:v>
                </c:pt>
                <c:pt idx="172">
                  <c:v>12.146000000000001</c:v>
                </c:pt>
                <c:pt idx="173">
                  <c:v>12.911</c:v>
                </c:pt>
                <c:pt idx="174">
                  <c:v>12.891999999999999</c:v>
                </c:pt>
                <c:pt idx="175">
                  <c:v>13.38</c:v>
                </c:pt>
                <c:pt idx="176">
                  <c:v>14.705</c:v>
                </c:pt>
                <c:pt idx="177">
                  <c:v>13.475</c:v>
                </c:pt>
                <c:pt idx="178">
                  <c:v>13.186999999999999</c:v>
                </c:pt>
                <c:pt idx="179">
                  <c:v>12.476000000000001</c:v>
                </c:pt>
                <c:pt idx="180">
                  <c:v>12.222</c:v>
                </c:pt>
                <c:pt idx="181">
                  <c:v>11.832000000000001</c:v>
                </c:pt>
                <c:pt idx="182">
                  <c:v>11.753</c:v>
                </c:pt>
                <c:pt idx="183">
                  <c:v>11.513999999999999</c:v>
                </c:pt>
                <c:pt idx="184">
                  <c:v>11.249000000000001</c:v>
                </c:pt>
                <c:pt idx="185">
                  <c:v>9.16</c:v>
                </c:pt>
                <c:pt idx="186">
                  <c:v>10.587</c:v>
                </c:pt>
                <c:pt idx="187">
                  <c:v>10.28</c:v>
                </c:pt>
                <c:pt idx="188">
                  <c:v>10.451000000000001</c:v>
                </c:pt>
                <c:pt idx="189">
                  <c:v>10.114000000000001</c:v>
                </c:pt>
                <c:pt idx="190">
                  <c:v>9.9209999999999994</c:v>
                </c:pt>
                <c:pt idx="191">
                  <c:v>9.7690000000000001</c:v>
                </c:pt>
                <c:pt idx="192">
                  <c:v>11.734</c:v>
                </c:pt>
                <c:pt idx="193">
                  <c:v>9.9510000000000005</c:v>
                </c:pt>
                <c:pt idx="194">
                  <c:v>10.057</c:v>
                </c:pt>
                <c:pt idx="195">
                  <c:v>10.173999999999999</c:v>
                </c:pt>
                <c:pt idx="196">
                  <c:v>10.151999999999999</c:v>
                </c:pt>
                <c:pt idx="197">
                  <c:v>10.154999999999999</c:v>
                </c:pt>
                <c:pt idx="198">
                  <c:v>9.9770000000000003</c:v>
                </c:pt>
                <c:pt idx="199">
                  <c:v>10.428000000000001</c:v>
                </c:pt>
                <c:pt idx="200">
                  <c:v>10.401</c:v>
                </c:pt>
                <c:pt idx="201">
                  <c:v>10.071999999999999</c:v>
                </c:pt>
                <c:pt idx="202">
                  <c:v>9.9890000000000008</c:v>
                </c:pt>
                <c:pt idx="203">
                  <c:v>10.295</c:v>
                </c:pt>
                <c:pt idx="204">
                  <c:v>10.371</c:v>
                </c:pt>
                <c:pt idx="205">
                  <c:v>10.632</c:v>
                </c:pt>
                <c:pt idx="206">
                  <c:v>10.504</c:v>
                </c:pt>
                <c:pt idx="207">
                  <c:v>10.654999999999999</c:v>
                </c:pt>
                <c:pt idx="208">
                  <c:v>11.079000000000001</c:v>
                </c:pt>
                <c:pt idx="209">
                  <c:v>11.260999999999999</c:v>
                </c:pt>
                <c:pt idx="210">
                  <c:v>11.302</c:v>
                </c:pt>
                <c:pt idx="211">
                  <c:v>11.522</c:v>
                </c:pt>
                <c:pt idx="212">
                  <c:v>11.522</c:v>
                </c:pt>
                <c:pt idx="213">
                  <c:v>12.494999999999999</c:v>
                </c:pt>
                <c:pt idx="214">
                  <c:v>13.081</c:v>
                </c:pt>
                <c:pt idx="215">
                  <c:v>13.27</c:v>
                </c:pt>
                <c:pt idx="216">
                  <c:v>13.797000000000001</c:v>
                </c:pt>
                <c:pt idx="217">
                  <c:v>14.255000000000001</c:v>
                </c:pt>
                <c:pt idx="218">
                  <c:v>14.467000000000001</c:v>
                </c:pt>
                <c:pt idx="219">
                  <c:v>14.97</c:v>
                </c:pt>
                <c:pt idx="220">
                  <c:v>12.09</c:v>
                </c:pt>
                <c:pt idx="221">
                  <c:v>16.363</c:v>
                </c:pt>
                <c:pt idx="222">
                  <c:v>16.545000000000002</c:v>
                </c:pt>
                <c:pt idx="223">
                  <c:v>16.771999999999998</c:v>
                </c:pt>
                <c:pt idx="224">
                  <c:v>17.04</c:v>
                </c:pt>
                <c:pt idx="225">
                  <c:v>17.585000000000001</c:v>
                </c:pt>
                <c:pt idx="226">
                  <c:v>18.032</c:v>
                </c:pt>
                <c:pt idx="227">
                  <c:v>22.210999999999999</c:v>
                </c:pt>
                <c:pt idx="228">
                  <c:v>19.134</c:v>
                </c:pt>
                <c:pt idx="229">
                  <c:v>20.64</c:v>
                </c:pt>
                <c:pt idx="230">
                  <c:v>22.495000000000001</c:v>
                </c:pt>
                <c:pt idx="231">
                  <c:v>23.789000000000001</c:v>
                </c:pt>
                <c:pt idx="232">
                  <c:v>25.106000000000002</c:v>
                </c:pt>
                <c:pt idx="233">
                  <c:v>26.457999999999998</c:v>
                </c:pt>
                <c:pt idx="234">
                  <c:v>28.029</c:v>
                </c:pt>
                <c:pt idx="235">
                  <c:v>29.751000000000001</c:v>
                </c:pt>
                <c:pt idx="236">
                  <c:v>30.303000000000001</c:v>
                </c:pt>
                <c:pt idx="237">
                  <c:v>31.14</c:v>
                </c:pt>
                <c:pt idx="238">
                  <c:v>32.344000000000001</c:v>
                </c:pt>
                <c:pt idx="239">
                  <c:v>33.676000000000002</c:v>
                </c:pt>
                <c:pt idx="240">
                  <c:v>35.866999999999997</c:v>
                </c:pt>
                <c:pt idx="241">
                  <c:v>37.418999999999997</c:v>
                </c:pt>
                <c:pt idx="242">
                  <c:v>38.978999999999999</c:v>
                </c:pt>
                <c:pt idx="243">
                  <c:v>41.655000000000001</c:v>
                </c:pt>
                <c:pt idx="244">
                  <c:v>43.305</c:v>
                </c:pt>
                <c:pt idx="245">
                  <c:v>46.189</c:v>
                </c:pt>
                <c:pt idx="246">
                  <c:v>48.448999999999998</c:v>
                </c:pt>
                <c:pt idx="247">
                  <c:v>49.323</c:v>
                </c:pt>
                <c:pt idx="248">
                  <c:v>51.7</c:v>
                </c:pt>
                <c:pt idx="249">
                  <c:v>54.360999999999997</c:v>
                </c:pt>
                <c:pt idx="250">
                  <c:v>54.372999999999998</c:v>
                </c:pt>
                <c:pt idx="251">
                  <c:v>56.866999999999997</c:v>
                </c:pt>
                <c:pt idx="252">
                  <c:v>58.51</c:v>
                </c:pt>
                <c:pt idx="253">
                  <c:v>51.651000000000003</c:v>
                </c:pt>
                <c:pt idx="254">
                  <c:v>45.273000000000003</c:v>
                </c:pt>
                <c:pt idx="255">
                  <c:v>52.533000000000001</c:v>
                </c:pt>
                <c:pt idx="256">
                  <c:v>58.887999999999998</c:v>
                </c:pt>
                <c:pt idx="257">
                  <c:v>61.561</c:v>
                </c:pt>
                <c:pt idx="258">
                  <c:v>61.216000000000001</c:v>
                </c:pt>
                <c:pt idx="259">
                  <c:v>60.52</c:v>
                </c:pt>
                <c:pt idx="260">
                  <c:v>68.903999999999996</c:v>
                </c:pt>
                <c:pt idx="261">
                  <c:v>75.819000000000003</c:v>
                </c:pt>
                <c:pt idx="262">
                  <c:v>70.394999999999996</c:v>
                </c:pt>
                <c:pt idx="263">
                  <c:v>63.616</c:v>
                </c:pt>
                <c:pt idx="264">
                  <c:v>64.244</c:v>
                </c:pt>
                <c:pt idx="265">
                  <c:v>65.921000000000006</c:v>
                </c:pt>
                <c:pt idx="266">
                  <c:v>66.715999999999994</c:v>
                </c:pt>
                <c:pt idx="267">
                  <c:v>66.760999999999996</c:v>
                </c:pt>
                <c:pt idx="268">
                  <c:v>67.965000000000003</c:v>
                </c:pt>
                <c:pt idx="269">
                  <c:v>71.069000000000003</c:v>
                </c:pt>
                <c:pt idx="270">
                  <c:v>72.67</c:v>
                </c:pt>
              </c:numCache>
            </c:numRef>
          </c:val>
          <c:smooth val="0"/>
          <c:extLst>
            <c:ext xmlns:c16="http://schemas.microsoft.com/office/drawing/2014/chart" uri="{C3380CC4-5D6E-409C-BE32-E72D297353CC}">
              <c16:uniqueId val="{00000001-C65F-4861-86C2-F86676CB66B8}"/>
            </c:ext>
          </c:extLst>
        </c:ser>
        <c:ser>
          <c:idx val="14"/>
          <c:order val="14"/>
          <c:tx>
            <c:strRef>
              <c:f>Sheet1!$O$1</c:f>
              <c:strCache>
                <c:ptCount val="1"/>
                <c:pt idx="0">
                  <c:v>韓国</c:v>
                </c:pt>
              </c:strCache>
            </c:strRef>
          </c:tx>
          <c:spPr>
            <a:ln w="25400" cap="rnd">
              <a:solidFill>
                <a:srgbClr val="0070C0"/>
              </a:solidFill>
              <a:prstDash val="sysDot"/>
              <a:round/>
            </a:ln>
            <a:effectLst/>
          </c:spPr>
          <c:marker>
            <c:symbol val="none"/>
          </c:marker>
          <c:cat>
            <c:numRef>
              <c:f>Sheet1!$T$2:$T$272</c:f>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f>Sheet1!$O$2:$O$272</c:f>
              <c:numCache>
                <c:formatCode>General</c:formatCode>
                <c:ptCount val="271"/>
                <c:pt idx="0">
                  <c:v>2.8000000000000001E-2</c:v>
                </c:pt>
                <c:pt idx="1">
                  <c:v>3.3000000000000002E-2</c:v>
                </c:pt>
                <c:pt idx="2">
                  <c:v>3.1E-2</c:v>
                </c:pt>
                <c:pt idx="3">
                  <c:v>3.3000000000000002E-2</c:v>
                </c:pt>
                <c:pt idx="4">
                  <c:v>3.9E-2</c:v>
                </c:pt>
                <c:pt idx="5">
                  <c:v>5.2999999999999999E-2</c:v>
                </c:pt>
                <c:pt idx="6">
                  <c:v>4.7E-2</c:v>
                </c:pt>
                <c:pt idx="7">
                  <c:v>3.3000000000000002E-2</c:v>
                </c:pt>
                <c:pt idx="8">
                  <c:v>2.8000000000000001E-2</c:v>
                </c:pt>
                <c:pt idx="9">
                  <c:v>3.3000000000000002E-2</c:v>
                </c:pt>
                <c:pt idx="10">
                  <c:v>3.3000000000000002E-2</c:v>
                </c:pt>
                <c:pt idx="11">
                  <c:v>2.8000000000000001E-2</c:v>
                </c:pt>
                <c:pt idx="12">
                  <c:v>1.4E-2</c:v>
                </c:pt>
                <c:pt idx="13">
                  <c:v>1.0999999999999999E-2</c:v>
                </c:pt>
                <c:pt idx="14">
                  <c:v>1.0999999999999999E-2</c:v>
                </c:pt>
                <c:pt idx="15">
                  <c:v>1.0999999999999999E-2</c:v>
                </c:pt>
                <c:pt idx="16">
                  <c:v>8.0000000000000002E-3</c:v>
                </c:pt>
                <c:pt idx="17">
                  <c:v>8.0000000000000002E-3</c:v>
                </c:pt>
                <c:pt idx="18">
                  <c:v>0.05</c:v>
                </c:pt>
                <c:pt idx="19">
                  <c:v>0.14499999999999999</c:v>
                </c:pt>
                <c:pt idx="20">
                  <c:v>0.35399999999999998</c:v>
                </c:pt>
                <c:pt idx="21">
                  <c:v>0.88300000000000001</c:v>
                </c:pt>
                <c:pt idx="22">
                  <c:v>1.5940000000000001</c:v>
                </c:pt>
                <c:pt idx="23">
                  <c:v>2.04</c:v>
                </c:pt>
                <c:pt idx="24">
                  <c:v>2.399</c:v>
                </c:pt>
                <c:pt idx="25">
                  <c:v>3.0649999999999999</c:v>
                </c:pt>
                <c:pt idx="26">
                  <c:v>4.2210000000000001</c:v>
                </c:pt>
                <c:pt idx="27">
                  <c:v>5.202</c:v>
                </c:pt>
                <c:pt idx="28">
                  <c:v>7.2060000000000004</c:v>
                </c:pt>
                <c:pt idx="29">
                  <c:v>8.15</c:v>
                </c:pt>
                <c:pt idx="30">
                  <c:v>9.6129999999999995</c:v>
                </c:pt>
                <c:pt idx="31">
                  <c:v>10.923</c:v>
                </c:pt>
                <c:pt idx="32">
                  <c:v>11.653</c:v>
                </c:pt>
                <c:pt idx="33">
                  <c:v>11.622</c:v>
                </c:pt>
                <c:pt idx="34">
                  <c:v>11.875999999999999</c:v>
                </c:pt>
                <c:pt idx="35">
                  <c:v>10.689</c:v>
                </c:pt>
                <c:pt idx="36">
                  <c:v>10.053000000000001</c:v>
                </c:pt>
                <c:pt idx="37">
                  <c:v>8.8330000000000002</c:v>
                </c:pt>
                <c:pt idx="38">
                  <c:v>7.5259999999999998</c:v>
                </c:pt>
                <c:pt idx="39">
                  <c:v>6.7629999999999999</c:v>
                </c:pt>
                <c:pt idx="40">
                  <c:v>5.86</c:v>
                </c:pt>
                <c:pt idx="41">
                  <c:v>4.7229999999999999</c:v>
                </c:pt>
                <c:pt idx="42">
                  <c:v>3.6749999999999998</c:v>
                </c:pt>
                <c:pt idx="43">
                  <c:v>2.8639999999999999</c:v>
                </c:pt>
                <c:pt idx="44">
                  <c:v>2.38</c:v>
                </c:pt>
                <c:pt idx="45">
                  <c:v>2.2490000000000001</c:v>
                </c:pt>
                <c:pt idx="46">
                  <c:v>1.833</c:v>
                </c:pt>
                <c:pt idx="47">
                  <c:v>1.9390000000000001</c:v>
                </c:pt>
                <c:pt idx="48">
                  <c:v>1.875</c:v>
                </c:pt>
                <c:pt idx="49">
                  <c:v>1.9870000000000001</c:v>
                </c:pt>
                <c:pt idx="50">
                  <c:v>2.048</c:v>
                </c:pt>
                <c:pt idx="51">
                  <c:v>2.02</c:v>
                </c:pt>
                <c:pt idx="52">
                  <c:v>1.998</c:v>
                </c:pt>
                <c:pt idx="53">
                  <c:v>2.0169999999999999</c:v>
                </c:pt>
                <c:pt idx="54">
                  <c:v>1.8839999999999999</c:v>
                </c:pt>
                <c:pt idx="55">
                  <c:v>1.895</c:v>
                </c:pt>
                <c:pt idx="56">
                  <c:v>1.8919999999999999</c:v>
                </c:pt>
                <c:pt idx="57">
                  <c:v>1.911</c:v>
                </c:pt>
                <c:pt idx="58">
                  <c:v>1.95</c:v>
                </c:pt>
                <c:pt idx="59">
                  <c:v>2.0870000000000002</c:v>
                </c:pt>
                <c:pt idx="60">
                  <c:v>1.8080000000000001</c:v>
                </c:pt>
                <c:pt idx="61">
                  <c:v>2.048</c:v>
                </c:pt>
                <c:pt idx="62">
                  <c:v>2.0339999999999998</c:v>
                </c:pt>
                <c:pt idx="63">
                  <c:v>1.889</c:v>
                </c:pt>
                <c:pt idx="64">
                  <c:v>1.8220000000000001</c:v>
                </c:pt>
                <c:pt idx="65">
                  <c:v>1.736</c:v>
                </c:pt>
                <c:pt idx="66">
                  <c:v>1.5189999999999999</c:v>
                </c:pt>
                <c:pt idx="67">
                  <c:v>1.6659999999999999</c:v>
                </c:pt>
                <c:pt idx="68">
                  <c:v>1.246</c:v>
                </c:pt>
                <c:pt idx="69">
                  <c:v>1.081</c:v>
                </c:pt>
                <c:pt idx="70">
                  <c:v>0.81899999999999995</c:v>
                </c:pt>
                <c:pt idx="71">
                  <c:v>0.76600000000000001</c:v>
                </c:pt>
                <c:pt idx="72">
                  <c:v>0.70499999999999996</c:v>
                </c:pt>
                <c:pt idx="73">
                  <c:v>0.64900000000000002</c:v>
                </c:pt>
                <c:pt idx="74">
                  <c:v>0.57699999999999996</c:v>
                </c:pt>
                <c:pt idx="75">
                  <c:v>0.52900000000000003</c:v>
                </c:pt>
                <c:pt idx="76">
                  <c:v>0.51500000000000001</c:v>
                </c:pt>
                <c:pt idx="77">
                  <c:v>0.56599999999999995</c:v>
                </c:pt>
                <c:pt idx="78">
                  <c:v>0.41499999999999998</c:v>
                </c:pt>
                <c:pt idx="79">
                  <c:v>0.38200000000000001</c:v>
                </c:pt>
                <c:pt idx="80">
                  <c:v>0.33200000000000002</c:v>
                </c:pt>
                <c:pt idx="81">
                  <c:v>0.28699999999999998</c:v>
                </c:pt>
                <c:pt idx="82">
                  <c:v>0.248</c:v>
                </c:pt>
                <c:pt idx="83">
                  <c:v>0.20300000000000001</c:v>
                </c:pt>
                <c:pt idx="84">
                  <c:v>0.18099999999999999</c:v>
                </c:pt>
                <c:pt idx="85">
                  <c:v>0.187</c:v>
                </c:pt>
                <c:pt idx="86">
                  <c:v>0.17799999999999999</c:v>
                </c:pt>
                <c:pt idx="87">
                  <c:v>0.192</c:v>
                </c:pt>
                <c:pt idx="88">
                  <c:v>0.187</c:v>
                </c:pt>
                <c:pt idx="89">
                  <c:v>0.17599999999999999</c:v>
                </c:pt>
                <c:pt idx="90">
                  <c:v>0.184</c:v>
                </c:pt>
                <c:pt idx="91">
                  <c:v>0.17299999999999999</c:v>
                </c:pt>
                <c:pt idx="92">
                  <c:v>0.18099999999999999</c:v>
                </c:pt>
                <c:pt idx="93">
                  <c:v>0.17599999999999999</c:v>
                </c:pt>
                <c:pt idx="94">
                  <c:v>0.14499999999999999</c:v>
                </c:pt>
                <c:pt idx="95">
                  <c:v>0.125</c:v>
                </c:pt>
                <c:pt idx="96">
                  <c:v>0.125</c:v>
                </c:pt>
                <c:pt idx="97">
                  <c:v>0.13400000000000001</c:v>
                </c:pt>
                <c:pt idx="98">
                  <c:v>0.16700000000000001</c:v>
                </c:pt>
                <c:pt idx="99">
                  <c:v>0.22600000000000001</c:v>
                </c:pt>
                <c:pt idx="100">
                  <c:v>0.30099999999999999</c:v>
                </c:pt>
                <c:pt idx="101">
                  <c:v>0.36799999999999999</c:v>
                </c:pt>
                <c:pt idx="102">
                  <c:v>0.435</c:v>
                </c:pt>
                <c:pt idx="103">
                  <c:v>0.504</c:v>
                </c:pt>
                <c:pt idx="104">
                  <c:v>0.54600000000000004</c:v>
                </c:pt>
                <c:pt idx="105">
                  <c:v>0.54900000000000004</c:v>
                </c:pt>
                <c:pt idx="106">
                  <c:v>0.49</c:v>
                </c:pt>
                <c:pt idx="107">
                  <c:v>0.435</c:v>
                </c:pt>
                <c:pt idx="108">
                  <c:v>0.39600000000000002</c:v>
                </c:pt>
                <c:pt idx="109">
                  <c:v>0.41199999999999998</c:v>
                </c:pt>
                <c:pt idx="110">
                  <c:v>0.36499999999999999</c:v>
                </c:pt>
                <c:pt idx="111">
                  <c:v>0.34599999999999997</c:v>
                </c:pt>
                <c:pt idx="112">
                  <c:v>0.35699999999999998</c:v>
                </c:pt>
                <c:pt idx="113">
                  <c:v>0.39</c:v>
                </c:pt>
                <c:pt idx="114">
                  <c:v>0.39300000000000002</c:v>
                </c:pt>
                <c:pt idx="115">
                  <c:v>0.41</c:v>
                </c:pt>
                <c:pt idx="116">
                  <c:v>0.432</c:v>
                </c:pt>
                <c:pt idx="117">
                  <c:v>0.61899999999999999</c:v>
                </c:pt>
                <c:pt idx="118">
                  <c:v>0.72399999999999998</c:v>
                </c:pt>
                <c:pt idx="119">
                  <c:v>0.76900000000000002</c:v>
                </c:pt>
                <c:pt idx="120">
                  <c:v>0.77500000000000002</c:v>
                </c:pt>
                <c:pt idx="121">
                  <c:v>0.82799999999999996</c:v>
                </c:pt>
                <c:pt idx="122">
                  <c:v>0.88100000000000001</c:v>
                </c:pt>
                <c:pt idx="123">
                  <c:v>0.90600000000000003</c:v>
                </c:pt>
                <c:pt idx="124">
                  <c:v>0.79400000000000004</c:v>
                </c:pt>
                <c:pt idx="125">
                  <c:v>0.74099999999999999</c:v>
                </c:pt>
                <c:pt idx="126">
                  <c:v>0.77500000000000002</c:v>
                </c:pt>
                <c:pt idx="127">
                  <c:v>0.85799999999999998</c:v>
                </c:pt>
                <c:pt idx="128">
                  <c:v>0.86699999999999999</c:v>
                </c:pt>
                <c:pt idx="129">
                  <c:v>0.86699999999999999</c:v>
                </c:pt>
                <c:pt idx="130">
                  <c:v>0.86899999999999999</c:v>
                </c:pt>
                <c:pt idx="131">
                  <c:v>0.88600000000000001</c:v>
                </c:pt>
                <c:pt idx="132">
                  <c:v>0.93300000000000005</c:v>
                </c:pt>
                <c:pt idx="133">
                  <c:v>0.92500000000000004</c:v>
                </c:pt>
                <c:pt idx="134">
                  <c:v>0.85799999999999998</c:v>
                </c:pt>
                <c:pt idx="135">
                  <c:v>0.85499999999999998</c:v>
                </c:pt>
                <c:pt idx="136">
                  <c:v>0.84399999999999997</c:v>
                </c:pt>
                <c:pt idx="137">
                  <c:v>0.82499999999999996</c:v>
                </c:pt>
                <c:pt idx="138">
                  <c:v>0.86399999999999999</c:v>
                </c:pt>
                <c:pt idx="139">
                  <c:v>0.84399999999999997</c:v>
                </c:pt>
                <c:pt idx="140">
                  <c:v>0.89700000000000002</c:v>
                </c:pt>
                <c:pt idx="141">
                  <c:v>0.93899999999999995</c:v>
                </c:pt>
                <c:pt idx="142">
                  <c:v>0.88300000000000001</c:v>
                </c:pt>
                <c:pt idx="143">
                  <c:v>0.91700000000000004</c:v>
                </c:pt>
                <c:pt idx="144">
                  <c:v>0.93899999999999995</c:v>
                </c:pt>
                <c:pt idx="145">
                  <c:v>0.85299999999999998</c:v>
                </c:pt>
                <c:pt idx="146">
                  <c:v>0.82499999999999996</c:v>
                </c:pt>
                <c:pt idx="147">
                  <c:v>0.78</c:v>
                </c:pt>
                <c:pt idx="148">
                  <c:v>0.81899999999999995</c:v>
                </c:pt>
                <c:pt idx="149">
                  <c:v>0.88900000000000001</c:v>
                </c:pt>
                <c:pt idx="150">
                  <c:v>0.88100000000000001</c:v>
                </c:pt>
                <c:pt idx="151">
                  <c:v>0.878</c:v>
                </c:pt>
                <c:pt idx="152">
                  <c:v>0.95</c:v>
                </c:pt>
                <c:pt idx="153">
                  <c:v>1.0169999999999999</c:v>
                </c:pt>
                <c:pt idx="154">
                  <c:v>1.05</c:v>
                </c:pt>
                <c:pt idx="155">
                  <c:v>1.048</c:v>
                </c:pt>
                <c:pt idx="156">
                  <c:v>0.93100000000000005</c:v>
                </c:pt>
                <c:pt idx="157">
                  <c:v>1.0620000000000001</c:v>
                </c:pt>
                <c:pt idx="158">
                  <c:v>1.0980000000000001</c:v>
                </c:pt>
                <c:pt idx="159">
                  <c:v>1.0840000000000001</c:v>
                </c:pt>
                <c:pt idx="160">
                  <c:v>1.034</c:v>
                </c:pt>
                <c:pt idx="161">
                  <c:v>0.95599999999999996</c:v>
                </c:pt>
                <c:pt idx="162">
                  <c:v>0.90800000000000003</c:v>
                </c:pt>
                <c:pt idx="163">
                  <c:v>1.081</c:v>
                </c:pt>
                <c:pt idx="164">
                  <c:v>0.92200000000000004</c:v>
                </c:pt>
                <c:pt idx="165">
                  <c:v>0.85499999999999998</c:v>
                </c:pt>
                <c:pt idx="166">
                  <c:v>0.88900000000000001</c:v>
                </c:pt>
                <c:pt idx="167">
                  <c:v>0.93100000000000005</c:v>
                </c:pt>
                <c:pt idx="168">
                  <c:v>0.94199999999999995</c:v>
                </c:pt>
                <c:pt idx="169">
                  <c:v>0.91400000000000003</c:v>
                </c:pt>
                <c:pt idx="170">
                  <c:v>0.81399999999999995</c:v>
                </c:pt>
                <c:pt idx="171">
                  <c:v>0.84699999999999998</c:v>
                </c:pt>
                <c:pt idx="172">
                  <c:v>0.91400000000000003</c:v>
                </c:pt>
                <c:pt idx="173">
                  <c:v>0.90800000000000003</c:v>
                </c:pt>
                <c:pt idx="174">
                  <c:v>0.85499999999999998</c:v>
                </c:pt>
                <c:pt idx="175">
                  <c:v>1.0620000000000001</c:v>
                </c:pt>
                <c:pt idx="176">
                  <c:v>1.1279999999999999</c:v>
                </c:pt>
                <c:pt idx="177">
                  <c:v>1.1259999999999999</c:v>
                </c:pt>
                <c:pt idx="178">
                  <c:v>1.0780000000000001</c:v>
                </c:pt>
                <c:pt idx="179">
                  <c:v>1.0369999999999999</c:v>
                </c:pt>
                <c:pt idx="180">
                  <c:v>0.92200000000000004</c:v>
                </c:pt>
                <c:pt idx="181">
                  <c:v>0.90800000000000003</c:v>
                </c:pt>
                <c:pt idx="182">
                  <c:v>0.68</c:v>
                </c:pt>
                <c:pt idx="183">
                  <c:v>0.51800000000000002</c:v>
                </c:pt>
                <c:pt idx="184">
                  <c:v>0.59599999999999997</c:v>
                </c:pt>
                <c:pt idx="185">
                  <c:v>0.61299999999999999</c:v>
                </c:pt>
                <c:pt idx="186">
                  <c:v>0.57099999999999995</c:v>
                </c:pt>
                <c:pt idx="187">
                  <c:v>0.64100000000000001</c:v>
                </c:pt>
                <c:pt idx="188">
                  <c:v>0.59599999999999997</c:v>
                </c:pt>
                <c:pt idx="189">
                  <c:v>0.63</c:v>
                </c:pt>
                <c:pt idx="190">
                  <c:v>0.73</c:v>
                </c:pt>
                <c:pt idx="191">
                  <c:v>0.66</c:v>
                </c:pt>
                <c:pt idx="192">
                  <c:v>0.66</c:v>
                </c:pt>
                <c:pt idx="193">
                  <c:v>0.71899999999999997</c:v>
                </c:pt>
                <c:pt idx="194">
                  <c:v>0.755</c:v>
                </c:pt>
                <c:pt idx="195">
                  <c:v>0.98599999999999999</c:v>
                </c:pt>
                <c:pt idx="196">
                  <c:v>1.329</c:v>
                </c:pt>
                <c:pt idx="197">
                  <c:v>2.0059999999999998</c:v>
                </c:pt>
                <c:pt idx="198">
                  <c:v>2.4769999999999999</c:v>
                </c:pt>
                <c:pt idx="199">
                  <c:v>3.0680000000000001</c:v>
                </c:pt>
                <c:pt idx="200">
                  <c:v>3.7450000000000001</c:v>
                </c:pt>
                <c:pt idx="201">
                  <c:v>4.391</c:v>
                </c:pt>
                <c:pt idx="202">
                  <c:v>5.0069999999999997</c:v>
                </c:pt>
                <c:pt idx="203">
                  <c:v>5.47</c:v>
                </c:pt>
                <c:pt idx="204">
                  <c:v>5.7990000000000004</c:v>
                </c:pt>
                <c:pt idx="205">
                  <c:v>5.9909999999999997</c:v>
                </c:pt>
                <c:pt idx="206">
                  <c:v>6.0860000000000003</c:v>
                </c:pt>
                <c:pt idx="207">
                  <c:v>6.15</c:v>
                </c:pt>
                <c:pt idx="208">
                  <c:v>6.5759999999999996</c:v>
                </c:pt>
                <c:pt idx="209">
                  <c:v>6.7069999999999999</c:v>
                </c:pt>
                <c:pt idx="210">
                  <c:v>6.6820000000000004</c:v>
                </c:pt>
                <c:pt idx="211">
                  <c:v>6.4089999999999998</c:v>
                </c:pt>
                <c:pt idx="212">
                  <c:v>6.359</c:v>
                </c:pt>
                <c:pt idx="213">
                  <c:v>6.2329999999999997</c:v>
                </c:pt>
                <c:pt idx="214">
                  <c:v>6.0860000000000003</c:v>
                </c:pt>
                <c:pt idx="215">
                  <c:v>5.4</c:v>
                </c:pt>
                <c:pt idx="216">
                  <c:v>4.9180000000000001</c:v>
                </c:pt>
                <c:pt idx="217">
                  <c:v>4.0179999999999998</c:v>
                </c:pt>
                <c:pt idx="218">
                  <c:v>4.1180000000000003</c:v>
                </c:pt>
                <c:pt idx="219">
                  <c:v>3.7589999999999999</c:v>
                </c:pt>
                <c:pt idx="220">
                  <c:v>3.4830000000000001</c:v>
                </c:pt>
                <c:pt idx="221">
                  <c:v>3.1739999999999999</c:v>
                </c:pt>
                <c:pt idx="222">
                  <c:v>3.0619999999999998</c:v>
                </c:pt>
                <c:pt idx="223">
                  <c:v>3.0009999999999999</c:v>
                </c:pt>
                <c:pt idx="224">
                  <c:v>3.38</c:v>
                </c:pt>
                <c:pt idx="225">
                  <c:v>2.7839999999999998</c:v>
                </c:pt>
                <c:pt idx="226">
                  <c:v>2.7559999999999998</c:v>
                </c:pt>
                <c:pt idx="227">
                  <c:v>2.6720000000000002</c:v>
                </c:pt>
                <c:pt idx="228">
                  <c:v>2.552</c:v>
                </c:pt>
                <c:pt idx="229">
                  <c:v>2.5470000000000002</c:v>
                </c:pt>
                <c:pt idx="230">
                  <c:v>2.407</c:v>
                </c:pt>
                <c:pt idx="231">
                  <c:v>2.335</c:v>
                </c:pt>
                <c:pt idx="232">
                  <c:v>2.226</c:v>
                </c:pt>
                <c:pt idx="233">
                  <c:v>2.1179999999999999</c:v>
                </c:pt>
                <c:pt idx="234">
                  <c:v>1.992</c:v>
                </c:pt>
                <c:pt idx="235">
                  <c:v>1.984</c:v>
                </c:pt>
                <c:pt idx="236">
                  <c:v>1.9059999999999999</c:v>
                </c:pt>
                <c:pt idx="237">
                  <c:v>1.8720000000000001</c:v>
                </c:pt>
                <c:pt idx="238">
                  <c:v>1.736</c:v>
                </c:pt>
                <c:pt idx="239">
                  <c:v>1.772</c:v>
                </c:pt>
                <c:pt idx="240">
                  <c:v>1.716</c:v>
                </c:pt>
                <c:pt idx="241">
                  <c:v>1.6519999999999999</c:v>
                </c:pt>
                <c:pt idx="242">
                  <c:v>1.661</c:v>
                </c:pt>
                <c:pt idx="243">
                  <c:v>1.3120000000000001</c:v>
                </c:pt>
                <c:pt idx="244">
                  <c:v>1.385</c:v>
                </c:pt>
                <c:pt idx="245">
                  <c:v>1.4239999999999999</c:v>
                </c:pt>
                <c:pt idx="246">
                  <c:v>1.337</c:v>
                </c:pt>
                <c:pt idx="247">
                  <c:v>1.4019999999999999</c:v>
                </c:pt>
                <c:pt idx="248">
                  <c:v>1.5049999999999999</c:v>
                </c:pt>
                <c:pt idx="249">
                  <c:v>1.5069999999999999</c:v>
                </c:pt>
                <c:pt idx="250">
                  <c:v>1.7</c:v>
                </c:pt>
                <c:pt idx="251">
                  <c:v>1.46</c:v>
                </c:pt>
                <c:pt idx="252">
                  <c:v>1.452</c:v>
                </c:pt>
                <c:pt idx="253">
                  <c:v>1.4350000000000001</c:v>
                </c:pt>
                <c:pt idx="254">
                  <c:v>1.502</c:v>
                </c:pt>
                <c:pt idx="255">
                  <c:v>1.577</c:v>
                </c:pt>
                <c:pt idx="256">
                  <c:v>1.494</c:v>
                </c:pt>
                <c:pt idx="257">
                  <c:v>1.577</c:v>
                </c:pt>
                <c:pt idx="258">
                  <c:v>1.5580000000000001</c:v>
                </c:pt>
                <c:pt idx="259">
                  <c:v>1.56</c:v>
                </c:pt>
                <c:pt idx="260">
                  <c:v>1.6519999999999999</c:v>
                </c:pt>
                <c:pt idx="261">
                  <c:v>1.5940000000000001</c:v>
                </c:pt>
                <c:pt idx="262">
                  <c:v>1.4710000000000001</c:v>
                </c:pt>
                <c:pt idx="263">
                  <c:v>1.4910000000000001</c:v>
                </c:pt>
                <c:pt idx="264">
                  <c:v>1.546</c:v>
                </c:pt>
                <c:pt idx="265">
                  <c:v>1.847</c:v>
                </c:pt>
                <c:pt idx="266">
                  <c:v>1.859</c:v>
                </c:pt>
                <c:pt idx="267">
                  <c:v>1.7749999999999999</c:v>
                </c:pt>
                <c:pt idx="268">
                  <c:v>1.895</c:v>
                </c:pt>
                <c:pt idx="269">
                  <c:v>1.978</c:v>
                </c:pt>
                <c:pt idx="270">
                  <c:v>2.012</c:v>
                </c:pt>
              </c:numCache>
            </c:numRef>
          </c:val>
          <c:smooth val="0"/>
          <c:extLst>
            <c:ext xmlns:c16="http://schemas.microsoft.com/office/drawing/2014/chart" uri="{C3380CC4-5D6E-409C-BE32-E72D297353CC}">
              <c16:uniqueId val="{00000004-C65F-4861-86C2-F86676CB66B8}"/>
            </c:ext>
          </c:extLst>
        </c:ser>
        <c:dLbls>
          <c:showLegendKey val="0"/>
          <c:showVal val="0"/>
          <c:showCatName val="0"/>
          <c:showSerName val="0"/>
          <c:showPercent val="0"/>
          <c:showBubbleSize val="0"/>
        </c:dLbls>
        <c:smooth val="0"/>
        <c:axId val="1286863695"/>
        <c:axId val="1384858175"/>
        <c:extLst>
          <c:ext xmlns:c15="http://schemas.microsoft.com/office/drawing/2012/chart" uri="{02D57815-91ED-43cb-92C2-25804820EDAC}">
            <c15:filteredLineSeries>
              <c15:ser>
                <c:idx val="12"/>
                <c:order val="12"/>
                <c:tx>
                  <c:strRef>
                    <c:extLst>
                      <c:ext uri="{02D57815-91ED-43cb-92C2-25804820EDAC}">
                        <c15:formulaRef>
                          <c15:sqref>Sheet1!$M$1</c15:sqref>
                        </c15:formulaRef>
                      </c:ext>
                    </c:extLst>
                    <c:strCache>
                      <c:ptCount val="1"/>
                      <c:pt idx="0">
                        <c:v>スウェーデン</c:v>
                      </c:pt>
                    </c:strCache>
                  </c:strRef>
                </c:tx>
                <c:spPr>
                  <a:ln w="28575" cap="rnd">
                    <a:solidFill>
                      <a:schemeClr val="accent1">
                        <a:lumMod val="80000"/>
                        <a:lumOff val="20000"/>
                      </a:schemeClr>
                    </a:solidFill>
                    <a:round/>
                  </a:ln>
                  <a:effectLst/>
                </c:spPr>
                <c:marker>
                  <c:symbol val="none"/>
                </c:marker>
                <c:cat>
                  <c:numRef>
                    <c:extLst>
                      <c:ext uri="{02D57815-91ED-43cb-92C2-25804820EDAC}">
                        <c15:formulaRef>
                          <c15:sqref>Sheet1!$T$2:$T$272</c15:sqref>
                        </c15:formulaRef>
                      </c:ext>
                    </c:extLst>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extLst>
                      <c:ext uri="{02D57815-91ED-43cb-92C2-25804820EDAC}">
                        <c15:formulaRef>
                          <c15:sqref>Sheet1!$M$2:$M$271</c15:sqref>
                        </c15:formulaRef>
                      </c:ext>
                    </c:extLst>
                    <c:numCache>
                      <c:formatCode>General</c:formatCode>
                      <c:ptCount val="270"/>
                      <c:pt idx="0">
                        <c:v>1.4E-2</c:v>
                      </c:pt>
                      <c:pt idx="1">
                        <c:v>1.4E-2</c:v>
                      </c:pt>
                      <c:pt idx="2">
                        <c:v>1.4E-2</c:v>
                      </c:pt>
                      <c:pt idx="3">
                        <c:v>1.4E-2</c:v>
                      </c:pt>
                      <c:pt idx="4">
                        <c:v>1.4E-2</c:v>
                      </c:pt>
                      <c:pt idx="5">
                        <c:v>1.4E-2</c:v>
                      </c:pt>
                      <c:pt idx="6">
                        <c:v>1.4E-2</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1.4E-2</c:v>
                      </c:pt>
                      <c:pt idx="27">
                        <c:v>2.8000000000000001E-2</c:v>
                      </c:pt>
                      <c:pt idx="28">
                        <c:v>0.14099999999999999</c:v>
                      </c:pt>
                      <c:pt idx="29">
                        <c:v>0.184</c:v>
                      </c:pt>
                      <c:pt idx="30">
                        <c:v>0.184</c:v>
                      </c:pt>
                      <c:pt idx="31">
                        <c:v>0.255</c:v>
                      </c:pt>
                      <c:pt idx="32">
                        <c:v>0.439</c:v>
                      </c:pt>
                      <c:pt idx="33">
                        <c:v>0.84899999999999998</c:v>
                      </c:pt>
                      <c:pt idx="34">
                        <c:v>1.1879999999999999</c:v>
                      </c:pt>
                      <c:pt idx="35">
                        <c:v>1.91</c:v>
                      </c:pt>
                      <c:pt idx="36">
                        <c:v>2.3340000000000001</c:v>
                      </c:pt>
                      <c:pt idx="37">
                        <c:v>2.9849999999999999</c:v>
                      </c:pt>
                      <c:pt idx="38">
                        <c:v>4.343</c:v>
                      </c:pt>
                      <c:pt idx="39">
                        <c:v>5.5449999999999999</c:v>
                      </c:pt>
                      <c:pt idx="40">
                        <c:v>7.8929999999999998</c:v>
                      </c:pt>
                      <c:pt idx="41">
                        <c:v>9.6750000000000007</c:v>
                      </c:pt>
                      <c:pt idx="42">
                        <c:v>10.991</c:v>
                      </c:pt>
                      <c:pt idx="43">
                        <c:v>11.528</c:v>
                      </c:pt>
                      <c:pt idx="44">
                        <c:v>11.853999999999999</c:v>
                      </c:pt>
                      <c:pt idx="45">
                        <c:v>11.599</c:v>
                      </c:pt>
                      <c:pt idx="46">
                        <c:v>11.896000000000001</c:v>
                      </c:pt>
                      <c:pt idx="47">
                        <c:v>11.175000000000001</c:v>
                      </c:pt>
                      <c:pt idx="48">
                        <c:v>11.061999999999999</c:v>
                      </c:pt>
                      <c:pt idx="49">
                        <c:v>11.458</c:v>
                      </c:pt>
                      <c:pt idx="50">
                        <c:v>12.377000000000001</c:v>
                      </c:pt>
                      <c:pt idx="51">
                        <c:v>13.07</c:v>
                      </c:pt>
                      <c:pt idx="52">
                        <c:v>14.471</c:v>
                      </c:pt>
                      <c:pt idx="53">
                        <c:v>16.041</c:v>
                      </c:pt>
                      <c:pt idx="54">
                        <c:v>18.431000000000001</c:v>
                      </c:pt>
                      <c:pt idx="55">
                        <c:v>20.454000000000001</c:v>
                      </c:pt>
                      <c:pt idx="56">
                        <c:v>23.071000000000002</c:v>
                      </c:pt>
                      <c:pt idx="57">
                        <c:v>25.390999999999998</c:v>
                      </c:pt>
                      <c:pt idx="58">
                        <c:v>27.681999999999999</c:v>
                      </c:pt>
                      <c:pt idx="59">
                        <c:v>30.992000000000001</c:v>
                      </c:pt>
                      <c:pt idx="60">
                        <c:v>34.457999999999998</c:v>
                      </c:pt>
                      <c:pt idx="61">
                        <c:v>36.890999999999998</c:v>
                      </c:pt>
                      <c:pt idx="62">
                        <c:v>40.682000000000002</c:v>
                      </c:pt>
                      <c:pt idx="63">
                        <c:v>44.02</c:v>
                      </c:pt>
                      <c:pt idx="64">
                        <c:v>44.826000000000001</c:v>
                      </c:pt>
                      <c:pt idx="65">
                        <c:v>45.674999999999997</c:v>
                      </c:pt>
                      <c:pt idx="66">
                        <c:v>45.292999999999999</c:v>
                      </c:pt>
                      <c:pt idx="67">
                        <c:v>49.012999999999998</c:v>
                      </c:pt>
                      <c:pt idx="68">
                        <c:v>51.39</c:v>
                      </c:pt>
                      <c:pt idx="69">
                        <c:v>52.677</c:v>
                      </c:pt>
                      <c:pt idx="70">
                        <c:v>50.597999999999999</c:v>
                      </c:pt>
                      <c:pt idx="71">
                        <c:v>51.134999999999998</c:v>
                      </c:pt>
                      <c:pt idx="72">
                        <c:v>52.889000000000003</c:v>
                      </c:pt>
                      <c:pt idx="73">
                        <c:v>53.567999999999998</c:v>
                      </c:pt>
                      <c:pt idx="74">
                        <c:v>49.905000000000001</c:v>
                      </c:pt>
                      <c:pt idx="75">
                        <c:v>49.197000000000003</c:v>
                      </c:pt>
                      <c:pt idx="76">
                        <c:v>48.886000000000003</c:v>
                      </c:pt>
                      <c:pt idx="77">
                        <c:v>52.195999999999998</c:v>
                      </c:pt>
                      <c:pt idx="78">
                        <c:v>54.134</c:v>
                      </c:pt>
                      <c:pt idx="79">
                        <c:v>53.058999999999997</c:v>
                      </c:pt>
                      <c:pt idx="80">
                        <c:v>53.398000000000003</c:v>
                      </c:pt>
                      <c:pt idx="81">
                        <c:v>56.624000000000002</c:v>
                      </c:pt>
                      <c:pt idx="82">
                        <c:v>58.292999999999999</c:v>
                      </c:pt>
                      <c:pt idx="83">
                        <c:v>60.201999999999998</c:v>
                      </c:pt>
                      <c:pt idx="84">
                        <c:v>61.503999999999998</c:v>
                      </c:pt>
                      <c:pt idx="85">
                        <c:v>60.668999999999997</c:v>
                      </c:pt>
                      <c:pt idx="86">
                        <c:v>59.423999999999999</c:v>
                      </c:pt>
                      <c:pt idx="87">
                        <c:v>60.866999999999997</c:v>
                      </c:pt>
                      <c:pt idx="88">
                        <c:v>61.362000000000002</c:v>
                      </c:pt>
                      <c:pt idx="89">
                        <c:v>62.451000000000001</c:v>
                      </c:pt>
                      <c:pt idx="90">
                        <c:v>60.712000000000003</c:v>
                      </c:pt>
                      <c:pt idx="91">
                        <c:v>57.204000000000001</c:v>
                      </c:pt>
                      <c:pt idx="92">
                        <c:v>54.741999999999997</c:v>
                      </c:pt>
                      <c:pt idx="93">
                        <c:v>54.191000000000003</c:v>
                      </c:pt>
                      <c:pt idx="94">
                        <c:v>52.973999999999997</c:v>
                      </c:pt>
                      <c:pt idx="95">
                        <c:v>51.771999999999998</c:v>
                      </c:pt>
                      <c:pt idx="96">
                        <c:v>51.008000000000003</c:v>
                      </c:pt>
                      <c:pt idx="97">
                        <c:v>53.116</c:v>
                      </c:pt>
                      <c:pt idx="98">
                        <c:v>55.491999999999997</c:v>
                      </c:pt>
                      <c:pt idx="99">
                        <c:v>58.462000000000003</c:v>
                      </c:pt>
                      <c:pt idx="100">
                        <c:v>58.716999999999999</c:v>
                      </c:pt>
                      <c:pt idx="101">
                        <c:v>58.405999999999999</c:v>
                      </c:pt>
                      <c:pt idx="102">
                        <c:v>59.777999999999999</c:v>
                      </c:pt>
                      <c:pt idx="103">
                        <c:v>59.113</c:v>
                      </c:pt>
                      <c:pt idx="104">
                        <c:v>57.317</c:v>
                      </c:pt>
                      <c:pt idx="105">
                        <c:v>57.146999999999998</c:v>
                      </c:pt>
                      <c:pt idx="106">
                        <c:v>55.011000000000003</c:v>
                      </c:pt>
                      <c:pt idx="107">
                        <c:v>54.728000000000002</c:v>
                      </c:pt>
                      <c:pt idx="108">
                        <c:v>54.375</c:v>
                      </c:pt>
                      <c:pt idx="109">
                        <c:v>53.13</c:v>
                      </c:pt>
                      <c:pt idx="110">
                        <c:v>54.686</c:v>
                      </c:pt>
                      <c:pt idx="111">
                        <c:v>54.021000000000001</c:v>
                      </c:pt>
                      <c:pt idx="112">
                        <c:v>51.814</c:v>
                      </c:pt>
                      <c:pt idx="113">
                        <c:v>52.451000000000001</c:v>
                      </c:pt>
                      <c:pt idx="114">
                        <c:v>51.758000000000003</c:v>
                      </c:pt>
                      <c:pt idx="115">
                        <c:v>52.62</c:v>
                      </c:pt>
                      <c:pt idx="116">
                        <c:v>53.752000000000002</c:v>
                      </c:pt>
                      <c:pt idx="117">
                        <c:v>53.639000000000003</c:v>
                      </c:pt>
                      <c:pt idx="118">
                        <c:v>55.959000000000003</c:v>
                      </c:pt>
                      <c:pt idx="119">
                        <c:v>59.368000000000002</c:v>
                      </c:pt>
                      <c:pt idx="120">
                        <c:v>59.777999999999999</c:v>
                      </c:pt>
                      <c:pt idx="121">
                        <c:v>60.555999999999997</c:v>
                      </c:pt>
                      <c:pt idx="122">
                        <c:v>62.777000000000001</c:v>
                      </c:pt>
                      <c:pt idx="123">
                        <c:v>64.954999999999998</c:v>
                      </c:pt>
                      <c:pt idx="124">
                        <c:v>68.435000000000002</c:v>
                      </c:pt>
                      <c:pt idx="125">
                        <c:v>72.183000000000007</c:v>
                      </c:pt>
                      <c:pt idx="126">
                        <c:v>77.459999999999994</c:v>
                      </c:pt>
                      <c:pt idx="127">
                        <c:v>82.382000000000005</c:v>
                      </c:pt>
                      <c:pt idx="128">
                        <c:v>85.168999999999997</c:v>
                      </c:pt>
                      <c:pt idx="129">
                        <c:v>85.578999999999994</c:v>
                      </c:pt>
                      <c:pt idx="130">
                        <c:v>86.087999999999994</c:v>
                      </c:pt>
                      <c:pt idx="131">
                        <c:v>91.619</c:v>
                      </c:pt>
                      <c:pt idx="132">
                        <c:v>95.212000000000003</c:v>
                      </c:pt>
                      <c:pt idx="133">
                        <c:v>97.801000000000002</c:v>
                      </c:pt>
                      <c:pt idx="134">
                        <c:v>101.36499999999999</c:v>
                      </c:pt>
                      <c:pt idx="135">
                        <c:v>100.74299999999999</c:v>
                      </c:pt>
                      <c:pt idx="136">
                        <c:v>100.85599999999999</c:v>
                      </c:pt>
                      <c:pt idx="137">
                        <c:v>104.718</c:v>
                      </c:pt>
                      <c:pt idx="138">
                        <c:v>105.001</c:v>
                      </c:pt>
                      <c:pt idx="139">
                        <c:v>107.84399999999999</c:v>
                      </c:pt>
                      <c:pt idx="140">
                        <c:v>106.146</c:v>
                      </c:pt>
                      <c:pt idx="141">
                        <c:v>101.422</c:v>
                      </c:pt>
                      <c:pt idx="142">
                        <c:v>100.05</c:v>
                      </c:pt>
                      <c:pt idx="143">
                        <c:v>101.676</c:v>
                      </c:pt>
                      <c:pt idx="144">
                        <c:v>103.09099999999999</c:v>
                      </c:pt>
                      <c:pt idx="145">
                        <c:v>106.5</c:v>
                      </c:pt>
                      <c:pt idx="146">
                        <c:v>103.459</c:v>
                      </c:pt>
                      <c:pt idx="147">
                        <c:v>103.38800000000001</c:v>
                      </c:pt>
                      <c:pt idx="148">
                        <c:v>104.194</c:v>
                      </c:pt>
                      <c:pt idx="149">
                        <c:v>105.524</c:v>
                      </c:pt>
                      <c:pt idx="150">
                        <c:v>104.491</c:v>
                      </c:pt>
                      <c:pt idx="151">
                        <c:v>97.334000000000003</c:v>
                      </c:pt>
                      <c:pt idx="152">
                        <c:v>82.99</c:v>
                      </c:pt>
                      <c:pt idx="153">
                        <c:v>74.616</c:v>
                      </c:pt>
                      <c:pt idx="154">
                        <c:v>67.402000000000001</c:v>
                      </c:pt>
                      <c:pt idx="155">
                        <c:v>61.872</c:v>
                      </c:pt>
                      <c:pt idx="156">
                        <c:v>60.457000000000001</c:v>
                      </c:pt>
                      <c:pt idx="157">
                        <c:v>53.723999999999997</c:v>
                      </c:pt>
                      <c:pt idx="158">
                        <c:v>46.298000000000002</c:v>
                      </c:pt>
                      <c:pt idx="159">
                        <c:v>44.161999999999999</c:v>
                      </c:pt>
                      <c:pt idx="160">
                        <c:v>39.167999999999999</c:v>
                      </c:pt>
                      <c:pt idx="161">
                        <c:v>34.570999999999998</c:v>
                      </c:pt>
                      <c:pt idx="162">
                        <c:v>33.779000000000003</c:v>
                      </c:pt>
                      <c:pt idx="163">
                        <c:v>30.823</c:v>
                      </c:pt>
                      <c:pt idx="164">
                        <c:v>29.677</c:v>
                      </c:pt>
                      <c:pt idx="165">
                        <c:v>30.158000000000001</c:v>
                      </c:pt>
                      <c:pt idx="166">
                        <c:v>26.678000000000001</c:v>
                      </c:pt>
                      <c:pt idx="167">
                        <c:v>25.744</c:v>
                      </c:pt>
                      <c:pt idx="168">
                        <c:v>24.542000000000002</c:v>
                      </c:pt>
                      <c:pt idx="169">
                        <c:v>22.887</c:v>
                      </c:pt>
                      <c:pt idx="170">
                        <c:v>22.943999999999999</c:v>
                      </c:pt>
                      <c:pt idx="171">
                        <c:v>22.391999999999999</c:v>
                      </c:pt>
                      <c:pt idx="172">
                        <c:v>21.175999999999998</c:v>
                      </c:pt>
                      <c:pt idx="173">
                        <c:v>21.317</c:v>
                      </c:pt>
                      <c:pt idx="174">
                        <c:v>20.638000000000002</c:v>
                      </c:pt>
                      <c:pt idx="175">
                        <c:v>20.327000000000002</c:v>
                      </c:pt>
                      <c:pt idx="176">
                        <c:v>19.577000000000002</c:v>
                      </c:pt>
                      <c:pt idx="177">
                        <c:v>18.614999999999998</c:v>
                      </c:pt>
                      <c:pt idx="178">
                        <c:v>17.765999999999998</c:v>
                      </c:pt>
                      <c:pt idx="179">
                        <c:v>18.573</c:v>
                      </c:pt>
                      <c:pt idx="180">
                        <c:v>18.629000000000001</c:v>
                      </c:pt>
                      <c:pt idx="181">
                        <c:v>19.789000000000001</c:v>
                      </c:pt>
                      <c:pt idx="182">
                        <c:v>19.733000000000001</c:v>
                      </c:pt>
                      <c:pt idx="183">
                        <c:v>22.067</c:v>
                      </c:pt>
                      <c:pt idx="184">
                        <c:v>22.01</c:v>
                      </c:pt>
                      <c:pt idx="185">
                        <c:v>23.34</c:v>
                      </c:pt>
                      <c:pt idx="186">
                        <c:v>24.047000000000001</c:v>
                      </c:pt>
                      <c:pt idx="187">
                        <c:v>25.800999999999998</c:v>
                      </c:pt>
                      <c:pt idx="188">
                        <c:v>26.876000000000001</c:v>
                      </c:pt>
                      <c:pt idx="189">
                        <c:v>28.602</c:v>
                      </c:pt>
                      <c:pt idx="190">
                        <c:v>27.994</c:v>
                      </c:pt>
                      <c:pt idx="191">
                        <c:v>28.489000000000001</c:v>
                      </c:pt>
                      <c:pt idx="192">
                        <c:v>28.927</c:v>
                      </c:pt>
                      <c:pt idx="193">
                        <c:v>30.114999999999998</c:v>
                      </c:pt>
                      <c:pt idx="194">
                        <c:v>30.37</c:v>
                      </c:pt>
                      <c:pt idx="195">
                        <c:v>30.158000000000001</c:v>
                      </c:pt>
                      <c:pt idx="196">
                        <c:v>29.649000000000001</c:v>
                      </c:pt>
                      <c:pt idx="197">
                        <c:v>29.167999999999999</c:v>
                      </c:pt>
                      <c:pt idx="198">
                        <c:v>29.026</c:v>
                      </c:pt>
                      <c:pt idx="199">
                        <c:v>28.715</c:v>
                      </c:pt>
                      <c:pt idx="200">
                        <c:v>27.257999999999999</c:v>
                      </c:pt>
                      <c:pt idx="201">
                        <c:v>25.957000000000001</c:v>
                      </c:pt>
                      <c:pt idx="202">
                        <c:v>25.532</c:v>
                      </c:pt>
                      <c:pt idx="203">
                        <c:v>24.882000000000001</c:v>
                      </c:pt>
                      <c:pt idx="204">
                        <c:v>23.948</c:v>
                      </c:pt>
                      <c:pt idx="205">
                        <c:v>23.863</c:v>
                      </c:pt>
                      <c:pt idx="206">
                        <c:v>23.863</c:v>
                      </c:pt>
                      <c:pt idx="207">
                        <c:v>22.562000000000001</c:v>
                      </c:pt>
                      <c:pt idx="208">
                        <c:v>21.047999999999998</c:v>
                      </c:pt>
                      <c:pt idx="209">
                        <c:v>19.195</c:v>
                      </c:pt>
                      <c:pt idx="210">
                        <c:v>17.512</c:v>
                      </c:pt>
                      <c:pt idx="211">
                        <c:v>17.102</c:v>
                      </c:pt>
                      <c:pt idx="212">
                        <c:v>16.974</c:v>
                      </c:pt>
                      <c:pt idx="213">
                        <c:v>16.805</c:v>
                      </c:pt>
                      <c:pt idx="214">
                        <c:v>16.082999999999998</c:v>
                      </c:pt>
                      <c:pt idx="215">
                        <c:v>15.645</c:v>
                      </c:pt>
                      <c:pt idx="216">
                        <c:v>16.832999999999998</c:v>
                      </c:pt>
                      <c:pt idx="217">
                        <c:v>18.007000000000001</c:v>
                      </c:pt>
                      <c:pt idx="218">
                        <c:v>18.573</c:v>
                      </c:pt>
                      <c:pt idx="219">
                        <c:v>18.841999999999999</c:v>
                      </c:pt>
                      <c:pt idx="220">
                        <c:v>19.167000000000002</c:v>
                      </c:pt>
                      <c:pt idx="221">
                        <c:v>20.085999999999999</c:v>
                      </c:pt>
                      <c:pt idx="222">
                        <c:v>21.515000000000001</c:v>
                      </c:pt>
                      <c:pt idx="223">
                        <c:v>21.076000000000001</c:v>
                      </c:pt>
                      <c:pt idx="224">
                        <c:v>21.486999999999998</c:v>
                      </c:pt>
                      <c:pt idx="225">
                        <c:v>21.981999999999999</c:v>
                      </c:pt>
                      <c:pt idx="226">
                        <c:v>22.533000000000001</c:v>
                      </c:pt>
                      <c:pt idx="227">
                        <c:v>23.029</c:v>
                      </c:pt>
                      <c:pt idx="228">
                        <c:v>23.821000000000002</c:v>
                      </c:pt>
                      <c:pt idx="229">
                        <c:v>24.047000000000001</c:v>
                      </c:pt>
                      <c:pt idx="230">
                        <c:v>25.942</c:v>
                      </c:pt>
                      <c:pt idx="231">
                        <c:v>28.007999999999999</c:v>
                      </c:pt>
                      <c:pt idx="232">
                        <c:v>29.04</c:v>
                      </c:pt>
                      <c:pt idx="233">
                        <c:v>29.422000000000001</c:v>
                      </c:pt>
                      <c:pt idx="234">
                        <c:v>30.073</c:v>
                      </c:pt>
                      <c:pt idx="235">
                        <c:v>32.137999999999998</c:v>
                      </c:pt>
                      <c:pt idx="236">
                        <c:v>35.292999999999999</c:v>
                      </c:pt>
                      <c:pt idx="237">
                        <c:v>37.427999999999997</c:v>
                      </c:pt>
                      <c:pt idx="238">
                        <c:v>40.143999999999998</c:v>
                      </c:pt>
                      <c:pt idx="239">
                        <c:v>40.795000000000002</c:v>
                      </c:pt>
                      <c:pt idx="240">
                        <c:v>41.276000000000003</c:v>
                      </c:pt>
                      <c:pt idx="241">
                        <c:v>42.86</c:v>
                      </c:pt>
                      <c:pt idx="242">
                        <c:v>45.335999999999999</c:v>
                      </c:pt>
                      <c:pt idx="243">
                        <c:v>47.244999999999997</c:v>
                      </c:pt>
                      <c:pt idx="244">
                        <c:v>48.561</c:v>
                      </c:pt>
                      <c:pt idx="245">
                        <c:v>49.734999999999999</c:v>
                      </c:pt>
                      <c:pt idx="246">
                        <c:v>51.658999999999999</c:v>
                      </c:pt>
                      <c:pt idx="247">
                        <c:v>51.488999999999997</c:v>
                      </c:pt>
                      <c:pt idx="248">
                        <c:v>51.432000000000002</c:v>
                      </c:pt>
                      <c:pt idx="249">
                        <c:v>53.878999999999998</c:v>
                      </c:pt>
                      <c:pt idx="250">
                        <c:v>55.902000000000001</c:v>
                      </c:pt>
                      <c:pt idx="251">
                        <c:v>58.76</c:v>
                      </c:pt>
                      <c:pt idx="252">
                        <c:v>59.764000000000003</c:v>
                      </c:pt>
                      <c:pt idx="253">
                        <c:v>60.442999999999998</c:v>
                      </c:pt>
                      <c:pt idx="254">
                        <c:v>60.527999999999999</c:v>
                      </c:pt>
                      <c:pt idx="255">
                        <c:v>64.248000000000005</c:v>
                      </c:pt>
                      <c:pt idx="256">
                        <c:v>66.087000000000003</c:v>
                      </c:pt>
                      <c:pt idx="257">
                        <c:v>68.025000000000006</c:v>
                      </c:pt>
                      <c:pt idx="258">
                        <c:v>68.986999999999995</c:v>
                      </c:pt>
                      <c:pt idx="259">
                        <c:v>74.602000000000004</c:v>
                      </c:pt>
                      <c:pt idx="260">
                        <c:v>77.262</c:v>
                      </c:pt>
                      <c:pt idx="261">
                        <c:v>79.525000000000006</c:v>
                      </c:pt>
                      <c:pt idx="262">
                        <c:v>81.42</c:v>
                      </c:pt>
                      <c:pt idx="263">
                        <c:v>86.739000000000004</c:v>
                      </c:pt>
                      <c:pt idx="264">
                        <c:v>95.296999999999997</c:v>
                      </c:pt>
                      <c:pt idx="265">
                        <c:v>106.11799999999999</c:v>
                      </c:pt>
                      <c:pt idx="266">
                        <c:v>115.878</c:v>
                      </c:pt>
                      <c:pt idx="267">
                        <c:v>126.926</c:v>
                      </c:pt>
                      <c:pt idx="268">
                        <c:v>129.684</c:v>
                      </c:pt>
                      <c:pt idx="269">
                        <c:v>131.82</c:v>
                      </c:pt>
                    </c:numCache>
                  </c:numRef>
                </c:val>
                <c:smooth val="0"/>
                <c:extLst>
                  <c:ext xmlns:c16="http://schemas.microsoft.com/office/drawing/2014/chart" uri="{C3380CC4-5D6E-409C-BE32-E72D297353CC}">
                    <c16:uniqueId val="{00000002-C65F-4861-86C2-F86676CB66B8}"/>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Sheet1!$N$1</c15:sqref>
                        </c15:formulaRef>
                      </c:ext>
                    </c:extLst>
                    <c:strCache>
                      <c:ptCount val="1"/>
                      <c:pt idx="0">
                        <c:v>中国</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Sheet1!$T$2:$T$272</c15:sqref>
                        </c15:formulaRef>
                      </c:ext>
                    </c:extLst>
                    <c:numCache>
                      <c:formatCode>m"月"d"日"</c:formatCode>
                      <c:ptCount val="271"/>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pt idx="152">
                        <c:v>44014</c:v>
                      </c:pt>
                      <c:pt idx="153">
                        <c:v>44015</c:v>
                      </c:pt>
                      <c:pt idx="154">
                        <c:v>44016</c:v>
                      </c:pt>
                      <c:pt idx="155">
                        <c:v>44017</c:v>
                      </c:pt>
                      <c:pt idx="156">
                        <c:v>44018</c:v>
                      </c:pt>
                      <c:pt idx="157">
                        <c:v>44019</c:v>
                      </c:pt>
                      <c:pt idx="158">
                        <c:v>44020</c:v>
                      </c:pt>
                      <c:pt idx="159">
                        <c:v>44021</c:v>
                      </c:pt>
                      <c:pt idx="160">
                        <c:v>44022</c:v>
                      </c:pt>
                      <c:pt idx="161">
                        <c:v>44023</c:v>
                      </c:pt>
                      <c:pt idx="162">
                        <c:v>44024</c:v>
                      </c:pt>
                      <c:pt idx="163">
                        <c:v>44025</c:v>
                      </c:pt>
                      <c:pt idx="164">
                        <c:v>44026</c:v>
                      </c:pt>
                      <c:pt idx="165">
                        <c:v>44027</c:v>
                      </c:pt>
                      <c:pt idx="166">
                        <c:v>44028</c:v>
                      </c:pt>
                      <c:pt idx="167">
                        <c:v>44029</c:v>
                      </c:pt>
                      <c:pt idx="168">
                        <c:v>44030</c:v>
                      </c:pt>
                      <c:pt idx="169">
                        <c:v>44031</c:v>
                      </c:pt>
                      <c:pt idx="170">
                        <c:v>44032</c:v>
                      </c:pt>
                      <c:pt idx="171">
                        <c:v>44033</c:v>
                      </c:pt>
                      <c:pt idx="172">
                        <c:v>44034</c:v>
                      </c:pt>
                      <c:pt idx="173">
                        <c:v>44035</c:v>
                      </c:pt>
                      <c:pt idx="174">
                        <c:v>44036</c:v>
                      </c:pt>
                      <c:pt idx="175">
                        <c:v>44037</c:v>
                      </c:pt>
                      <c:pt idx="176">
                        <c:v>44038</c:v>
                      </c:pt>
                      <c:pt idx="177">
                        <c:v>44039</c:v>
                      </c:pt>
                      <c:pt idx="178">
                        <c:v>44040</c:v>
                      </c:pt>
                      <c:pt idx="179">
                        <c:v>44041</c:v>
                      </c:pt>
                      <c:pt idx="180">
                        <c:v>44042</c:v>
                      </c:pt>
                      <c:pt idx="181">
                        <c:v>44043</c:v>
                      </c:pt>
                      <c:pt idx="182">
                        <c:v>44044</c:v>
                      </c:pt>
                      <c:pt idx="183">
                        <c:v>44045</c:v>
                      </c:pt>
                      <c:pt idx="184">
                        <c:v>44046</c:v>
                      </c:pt>
                      <c:pt idx="185">
                        <c:v>44047</c:v>
                      </c:pt>
                      <c:pt idx="186">
                        <c:v>44048</c:v>
                      </c:pt>
                      <c:pt idx="187">
                        <c:v>44049</c:v>
                      </c:pt>
                      <c:pt idx="188">
                        <c:v>44050</c:v>
                      </c:pt>
                      <c:pt idx="189">
                        <c:v>44051</c:v>
                      </c:pt>
                      <c:pt idx="190">
                        <c:v>44052</c:v>
                      </c:pt>
                      <c:pt idx="191">
                        <c:v>44053</c:v>
                      </c:pt>
                      <c:pt idx="192">
                        <c:v>44054</c:v>
                      </c:pt>
                      <c:pt idx="193">
                        <c:v>44055</c:v>
                      </c:pt>
                      <c:pt idx="194">
                        <c:v>44056</c:v>
                      </c:pt>
                      <c:pt idx="195">
                        <c:v>44057</c:v>
                      </c:pt>
                      <c:pt idx="196">
                        <c:v>44058</c:v>
                      </c:pt>
                      <c:pt idx="197">
                        <c:v>44059</c:v>
                      </c:pt>
                      <c:pt idx="198">
                        <c:v>44060</c:v>
                      </c:pt>
                      <c:pt idx="199">
                        <c:v>44061</c:v>
                      </c:pt>
                      <c:pt idx="200">
                        <c:v>44062</c:v>
                      </c:pt>
                      <c:pt idx="201">
                        <c:v>44063</c:v>
                      </c:pt>
                      <c:pt idx="202">
                        <c:v>44064</c:v>
                      </c:pt>
                      <c:pt idx="203">
                        <c:v>44065</c:v>
                      </c:pt>
                      <c:pt idx="204">
                        <c:v>44066</c:v>
                      </c:pt>
                      <c:pt idx="205">
                        <c:v>44067</c:v>
                      </c:pt>
                      <c:pt idx="206">
                        <c:v>44068</c:v>
                      </c:pt>
                      <c:pt idx="207">
                        <c:v>44069</c:v>
                      </c:pt>
                      <c:pt idx="208">
                        <c:v>44070</c:v>
                      </c:pt>
                      <c:pt idx="209">
                        <c:v>44071</c:v>
                      </c:pt>
                      <c:pt idx="210">
                        <c:v>44072</c:v>
                      </c:pt>
                      <c:pt idx="211">
                        <c:v>44073</c:v>
                      </c:pt>
                      <c:pt idx="212">
                        <c:v>44074</c:v>
                      </c:pt>
                      <c:pt idx="213">
                        <c:v>44075</c:v>
                      </c:pt>
                      <c:pt idx="214">
                        <c:v>44076</c:v>
                      </c:pt>
                      <c:pt idx="215">
                        <c:v>44077</c:v>
                      </c:pt>
                      <c:pt idx="216">
                        <c:v>44078</c:v>
                      </c:pt>
                      <c:pt idx="217">
                        <c:v>44079</c:v>
                      </c:pt>
                      <c:pt idx="218">
                        <c:v>44080</c:v>
                      </c:pt>
                      <c:pt idx="219">
                        <c:v>44081</c:v>
                      </c:pt>
                      <c:pt idx="220">
                        <c:v>44082</c:v>
                      </c:pt>
                      <c:pt idx="221">
                        <c:v>44083</c:v>
                      </c:pt>
                      <c:pt idx="222">
                        <c:v>44084</c:v>
                      </c:pt>
                      <c:pt idx="223">
                        <c:v>44085</c:v>
                      </c:pt>
                      <c:pt idx="224">
                        <c:v>44086</c:v>
                      </c:pt>
                      <c:pt idx="225">
                        <c:v>44087</c:v>
                      </c:pt>
                      <c:pt idx="226">
                        <c:v>44088</c:v>
                      </c:pt>
                      <c:pt idx="227">
                        <c:v>44089</c:v>
                      </c:pt>
                      <c:pt idx="228">
                        <c:v>44090</c:v>
                      </c:pt>
                      <c:pt idx="229">
                        <c:v>44091</c:v>
                      </c:pt>
                      <c:pt idx="230">
                        <c:v>44092</c:v>
                      </c:pt>
                      <c:pt idx="231">
                        <c:v>44093</c:v>
                      </c:pt>
                      <c:pt idx="232">
                        <c:v>44094</c:v>
                      </c:pt>
                      <c:pt idx="233">
                        <c:v>44095</c:v>
                      </c:pt>
                      <c:pt idx="234">
                        <c:v>44096</c:v>
                      </c:pt>
                      <c:pt idx="235">
                        <c:v>44097</c:v>
                      </c:pt>
                      <c:pt idx="236">
                        <c:v>44098</c:v>
                      </c:pt>
                      <c:pt idx="237">
                        <c:v>44099</c:v>
                      </c:pt>
                      <c:pt idx="238">
                        <c:v>44100</c:v>
                      </c:pt>
                      <c:pt idx="239">
                        <c:v>44101</c:v>
                      </c:pt>
                      <c:pt idx="240">
                        <c:v>44102</c:v>
                      </c:pt>
                      <c:pt idx="241">
                        <c:v>44103</c:v>
                      </c:pt>
                      <c:pt idx="242">
                        <c:v>44104</c:v>
                      </c:pt>
                      <c:pt idx="243">
                        <c:v>44105</c:v>
                      </c:pt>
                      <c:pt idx="244">
                        <c:v>44106</c:v>
                      </c:pt>
                      <c:pt idx="245">
                        <c:v>44107</c:v>
                      </c:pt>
                      <c:pt idx="246">
                        <c:v>44108</c:v>
                      </c:pt>
                      <c:pt idx="247">
                        <c:v>44109</c:v>
                      </c:pt>
                      <c:pt idx="248">
                        <c:v>44110</c:v>
                      </c:pt>
                      <c:pt idx="249">
                        <c:v>44111</c:v>
                      </c:pt>
                      <c:pt idx="250">
                        <c:v>44112</c:v>
                      </c:pt>
                      <c:pt idx="251">
                        <c:v>44113</c:v>
                      </c:pt>
                      <c:pt idx="252">
                        <c:v>44114</c:v>
                      </c:pt>
                      <c:pt idx="253">
                        <c:v>44115</c:v>
                      </c:pt>
                      <c:pt idx="254">
                        <c:v>44116</c:v>
                      </c:pt>
                      <c:pt idx="255">
                        <c:v>44117</c:v>
                      </c:pt>
                      <c:pt idx="256">
                        <c:v>44118</c:v>
                      </c:pt>
                      <c:pt idx="257">
                        <c:v>44119</c:v>
                      </c:pt>
                      <c:pt idx="258">
                        <c:v>44120</c:v>
                      </c:pt>
                      <c:pt idx="259">
                        <c:v>44121</c:v>
                      </c:pt>
                      <c:pt idx="260">
                        <c:v>44122</c:v>
                      </c:pt>
                      <c:pt idx="261">
                        <c:v>44123</c:v>
                      </c:pt>
                      <c:pt idx="262">
                        <c:v>44124</c:v>
                      </c:pt>
                      <c:pt idx="263">
                        <c:v>44125</c:v>
                      </c:pt>
                      <c:pt idx="264">
                        <c:v>44126</c:v>
                      </c:pt>
                      <c:pt idx="265">
                        <c:v>44127</c:v>
                      </c:pt>
                      <c:pt idx="266">
                        <c:v>44128</c:v>
                      </c:pt>
                      <c:pt idx="267">
                        <c:v>44129</c:v>
                      </c:pt>
                      <c:pt idx="268">
                        <c:v>44130</c:v>
                      </c:pt>
                      <c:pt idx="269">
                        <c:v>44131</c:v>
                      </c:pt>
                      <c:pt idx="270">
                        <c:v>44132</c:v>
                      </c:pt>
                    </c:numCache>
                  </c:numRef>
                </c:cat>
                <c:val>
                  <c:numRef>
                    <c:extLst xmlns:c15="http://schemas.microsoft.com/office/drawing/2012/chart">
                      <c:ext xmlns:c15="http://schemas.microsoft.com/office/drawing/2012/chart" uri="{02D57815-91ED-43cb-92C2-25804820EDAC}">
                        <c15:formulaRef>
                          <c15:sqref>Sheet1!$N$2:$N$272</c15:sqref>
                        </c15:formulaRef>
                      </c:ext>
                    </c:extLst>
                    <c:numCache>
                      <c:formatCode>General</c:formatCode>
                      <c:ptCount val="271"/>
                      <c:pt idx="0">
                        <c:v>1.0409999999999999</c:v>
                      </c:pt>
                      <c:pt idx="1">
                        <c:v>1.232</c:v>
                      </c:pt>
                      <c:pt idx="2">
                        <c:v>1.4330000000000001</c:v>
                      </c:pt>
                      <c:pt idx="3">
                        <c:v>1.58</c:v>
                      </c:pt>
                      <c:pt idx="4">
                        <c:v>1.819</c:v>
                      </c:pt>
                      <c:pt idx="5">
                        <c:v>2.016</c:v>
                      </c:pt>
                      <c:pt idx="6">
                        <c:v>2.133</c:v>
                      </c:pt>
                      <c:pt idx="7">
                        <c:v>2.2650000000000001</c:v>
                      </c:pt>
                      <c:pt idx="8">
                        <c:v>2.266</c:v>
                      </c:pt>
                      <c:pt idx="9">
                        <c:v>2.282</c:v>
                      </c:pt>
                      <c:pt idx="10">
                        <c:v>2.2080000000000002</c:v>
                      </c:pt>
                      <c:pt idx="11">
                        <c:v>2.0249999999999999</c:v>
                      </c:pt>
                      <c:pt idx="12">
                        <c:v>3.1579999999999999</c:v>
                      </c:pt>
                      <c:pt idx="13">
                        <c:v>3.2570000000000001</c:v>
                      </c:pt>
                      <c:pt idx="14">
                        <c:v>3.17</c:v>
                      </c:pt>
                      <c:pt idx="15">
                        <c:v>3.11</c:v>
                      </c:pt>
                      <c:pt idx="16">
                        <c:v>3.0179999999999998</c:v>
                      </c:pt>
                      <c:pt idx="17">
                        <c:v>2.9590000000000001</c:v>
                      </c:pt>
                      <c:pt idx="18">
                        <c:v>2.931</c:v>
                      </c:pt>
                      <c:pt idx="19">
                        <c:v>1.468</c:v>
                      </c:pt>
                      <c:pt idx="20">
                        <c:v>1.1439999999999999</c:v>
                      </c:pt>
                      <c:pt idx="21">
                        <c:v>0.97399999999999998</c:v>
                      </c:pt>
                      <c:pt idx="22">
                        <c:v>0.83899999999999997</c:v>
                      </c:pt>
                      <c:pt idx="23">
                        <c:v>0.65700000000000003</c:v>
                      </c:pt>
                      <c:pt idx="24">
                        <c:v>0.52</c:v>
                      </c:pt>
                      <c:pt idx="25">
                        <c:v>0.38700000000000001</c:v>
                      </c:pt>
                      <c:pt idx="26">
                        <c:v>0.39200000000000002</c:v>
                      </c:pt>
                      <c:pt idx="27">
                        <c:v>0.33600000000000002</c:v>
                      </c:pt>
                      <c:pt idx="28">
                        <c:v>0.29599999999999999</c:v>
                      </c:pt>
                      <c:pt idx="29">
                        <c:v>0.28899999999999998</c:v>
                      </c:pt>
                      <c:pt idx="30">
                        <c:v>0.28799999999999998</c:v>
                      </c:pt>
                      <c:pt idx="31">
                        <c:v>0.249</c:v>
                      </c:pt>
                      <c:pt idx="32">
                        <c:v>0.22</c:v>
                      </c:pt>
                      <c:pt idx="33">
                        <c:v>0.188</c:v>
                      </c:pt>
                      <c:pt idx="34">
                        <c:v>0.17299999999999999</c:v>
                      </c:pt>
                      <c:pt idx="35">
                        <c:v>0.14000000000000001</c:v>
                      </c:pt>
                      <c:pt idx="36">
                        <c:v>8.7999999999999995E-2</c:v>
                      </c:pt>
                      <c:pt idx="37">
                        <c:v>7.1999999999999995E-2</c:v>
                      </c:pt>
                      <c:pt idx="38">
                        <c:v>6.0999999999999999E-2</c:v>
                      </c:pt>
                      <c:pt idx="39">
                        <c:v>5.1999999999999998E-2</c:v>
                      </c:pt>
                      <c:pt idx="40">
                        <c:v>4.2999999999999997E-2</c:v>
                      </c:pt>
                      <c:pt idx="41">
                        <c:v>2.8000000000000001E-2</c:v>
                      </c:pt>
                      <c:pt idx="42">
                        <c:v>0.02</c:v>
                      </c:pt>
                      <c:pt idx="43">
                        <c:v>1.7999999999999999E-2</c:v>
                      </c:pt>
                      <c:pt idx="44">
                        <c:v>1.6E-2</c:v>
                      </c:pt>
                      <c:pt idx="45">
                        <c:v>1.7999999999999999E-2</c:v>
                      </c:pt>
                      <c:pt idx="46">
                        <c:v>1.7999999999999999E-2</c:v>
                      </c:pt>
                      <c:pt idx="47">
                        <c:v>0.02</c:v>
                      </c:pt>
                      <c:pt idx="48">
                        <c:v>2.7E-2</c:v>
                      </c:pt>
                      <c:pt idx="49">
                        <c:v>3.1E-2</c:v>
                      </c:pt>
                      <c:pt idx="50">
                        <c:v>3.5000000000000003E-2</c:v>
                      </c:pt>
                      <c:pt idx="51">
                        <c:v>4.5999999999999999E-2</c:v>
                      </c:pt>
                      <c:pt idx="52">
                        <c:v>4.9000000000000002E-2</c:v>
                      </c:pt>
                      <c:pt idx="53">
                        <c:v>5.3999999999999999E-2</c:v>
                      </c:pt>
                      <c:pt idx="54">
                        <c:v>0.06</c:v>
                      </c:pt>
                      <c:pt idx="55">
                        <c:v>5.8999999999999997E-2</c:v>
                      </c:pt>
                      <c:pt idx="56">
                        <c:v>6.6000000000000003E-2</c:v>
                      </c:pt>
                      <c:pt idx="57">
                        <c:v>7.0999999999999994E-2</c:v>
                      </c:pt>
                      <c:pt idx="58">
                        <c:v>6.7000000000000004E-2</c:v>
                      </c:pt>
                      <c:pt idx="59">
                        <c:v>6.8000000000000005E-2</c:v>
                      </c:pt>
                      <c:pt idx="60">
                        <c:v>6.6000000000000003E-2</c:v>
                      </c:pt>
                      <c:pt idx="61">
                        <c:v>6.6000000000000003E-2</c:v>
                      </c:pt>
                      <c:pt idx="62">
                        <c:v>6.3E-2</c:v>
                      </c:pt>
                      <c:pt idx="63">
                        <c:v>5.8000000000000003E-2</c:v>
                      </c:pt>
                      <c:pt idx="64">
                        <c:v>5.0999999999999997E-2</c:v>
                      </c:pt>
                      <c:pt idx="65">
                        <c:v>4.8000000000000001E-2</c:v>
                      </c:pt>
                      <c:pt idx="66">
                        <c:v>4.4999999999999998E-2</c:v>
                      </c:pt>
                      <c:pt idx="67">
                        <c:v>4.9000000000000002E-2</c:v>
                      </c:pt>
                      <c:pt idx="68">
                        <c:v>4.7E-2</c:v>
                      </c:pt>
                      <c:pt idx="69">
                        <c:v>4.5999999999999999E-2</c:v>
                      </c:pt>
                      <c:pt idx="70">
                        <c:v>4.7E-2</c:v>
                      </c:pt>
                      <c:pt idx="71">
                        <c:v>5.1999999999999998E-2</c:v>
                      </c:pt>
                      <c:pt idx="72">
                        <c:v>5.6000000000000001E-2</c:v>
                      </c:pt>
                      <c:pt idx="73">
                        <c:v>0.06</c:v>
                      </c:pt>
                      <c:pt idx="74">
                        <c:v>5.6000000000000001E-2</c:v>
                      </c:pt>
                      <c:pt idx="75">
                        <c:v>5.2999999999999999E-2</c:v>
                      </c:pt>
                      <c:pt idx="76">
                        <c:v>8.2000000000000003E-2</c:v>
                      </c:pt>
                      <c:pt idx="77">
                        <c:v>7.8E-2</c:v>
                      </c:pt>
                      <c:pt idx="78">
                        <c:v>7.0000000000000007E-2</c:v>
                      </c:pt>
                      <c:pt idx="79">
                        <c:v>0.06</c:v>
                      </c:pt>
                      <c:pt idx="80">
                        <c:v>5.3999999999999999E-2</c:v>
                      </c:pt>
                      <c:pt idx="81">
                        <c:v>5.0999999999999997E-2</c:v>
                      </c:pt>
                      <c:pt idx="82">
                        <c:v>4.7E-2</c:v>
                      </c:pt>
                      <c:pt idx="83">
                        <c:v>1.2999999999999999E-2</c:v>
                      </c:pt>
                      <c:pt idx="84">
                        <c:v>1.0999999999999999E-2</c:v>
                      </c:pt>
                      <c:pt idx="85">
                        <c:v>1.0999999999999999E-2</c:v>
                      </c:pt>
                      <c:pt idx="86">
                        <c:v>8.9999999999999993E-3</c:v>
                      </c:pt>
                      <c:pt idx="87">
                        <c:v>8.9999999999999993E-3</c:v>
                      </c:pt>
                      <c:pt idx="88">
                        <c:v>8.0000000000000002E-3</c:v>
                      </c:pt>
                      <c:pt idx="89">
                        <c:v>7.0000000000000001E-3</c:v>
                      </c:pt>
                      <c:pt idx="90">
                        <c:v>7.0000000000000001E-3</c:v>
                      </c:pt>
                      <c:pt idx="91">
                        <c:v>6.0000000000000001E-3</c:v>
                      </c:pt>
                      <c:pt idx="92">
                        <c:v>5.0000000000000001E-3</c:v>
                      </c:pt>
                      <c:pt idx="93">
                        <c:v>5.0000000000000001E-3</c:v>
                      </c:pt>
                      <c:pt idx="94">
                        <c:v>3.0000000000000001E-3</c:v>
                      </c:pt>
                      <c:pt idx="95">
                        <c:v>3.0000000000000001E-3</c:v>
                      </c:pt>
                      <c:pt idx="96">
                        <c:v>3.0000000000000001E-3</c:v>
                      </c:pt>
                      <c:pt idx="97">
                        <c:v>2E-3</c:v>
                      </c:pt>
                      <c:pt idx="98">
                        <c:v>2E-3</c:v>
                      </c:pt>
                      <c:pt idx="99">
                        <c:v>3.0000000000000001E-3</c:v>
                      </c:pt>
                      <c:pt idx="100">
                        <c:v>5.0000000000000001E-3</c:v>
                      </c:pt>
                      <c:pt idx="101">
                        <c:v>4.0000000000000001E-3</c:v>
                      </c:pt>
                      <c:pt idx="102">
                        <c:v>5.0000000000000001E-3</c:v>
                      </c:pt>
                      <c:pt idx="103">
                        <c:v>5.0000000000000001E-3</c:v>
                      </c:pt>
                      <c:pt idx="104">
                        <c:v>5.0000000000000001E-3</c:v>
                      </c:pt>
                      <c:pt idx="105">
                        <c:v>6.0000000000000001E-3</c:v>
                      </c:pt>
                      <c:pt idx="106">
                        <c:v>5.0000000000000001E-3</c:v>
                      </c:pt>
                      <c:pt idx="107">
                        <c:v>4.0000000000000001E-3</c:v>
                      </c:pt>
                      <c:pt idx="108">
                        <c:v>5.0000000000000001E-3</c:v>
                      </c:pt>
                      <c:pt idx="109">
                        <c:v>5.0000000000000001E-3</c:v>
                      </c:pt>
                      <c:pt idx="110">
                        <c:v>4.0000000000000001E-3</c:v>
                      </c:pt>
                      <c:pt idx="111">
                        <c:v>5.0000000000000001E-3</c:v>
                      </c:pt>
                      <c:pt idx="112">
                        <c:v>4.0000000000000001E-3</c:v>
                      </c:pt>
                      <c:pt idx="113">
                        <c:v>4.0000000000000001E-3</c:v>
                      </c:pt>
                      <c:pt idx="114">
                        <c:v>4.0000000000000001E-3</c:v>
                      </c:pt>
                      <c:pt idx="115">
                        <c:v>4.0000000000000001E-3</c:v>
                      </c:pt>
                      <c:pt idx="116">
                        <c:v>4.0000000000000001E-3</c:v>
                      </c:pt>
                      <c:pt idx="117">
                        <c:v>4.0000000000000001E-3</c:v>
                      </c:pt>
                      <c:pt idx="118">
                        <c:v>3.0000000000000001E-3</c:v>
                      </c:pt>
                      <c:pt idx="119">
                        <c:v>4.0000000000000001E-3</c:v>
                      </c:pt>
                      <c:pt idx="120">
                        <c:v>4.0000000000000001E-3</c:v>
                      </c:pt>
                      <c:pt idx="121">
                        <c:v>5.0000000000000001E-3</c:v>
                      </c:pt>
                      <c:pt idx="122">
                        <c:v>5.0000000000000001E-3</c:v>
                      </c:pt>
                      <c:pt idx="123">
                        <c:v>6.0000000000000001E-3</c:v>
                      </c:pt>
                      <c:pt idx="124">
                        <c:v>5.0000000000000001E-3</c:v>
                      </c:pt>
                      <c:pt idx="125">
                        <c:v>6.0000000000000001E-3</c:v>
                      </c:pt>
                      <c:pt idx="126">
                        <c:v>5.0000000000000001E-3</c:v>
                      </c:pt>
                      <c:pt idx="127">
                        <c:v>6.0000000000000001E-3</c:v>
                      </c:pt>
                      <c:pt idx="128">
                        <c:v>4.0000000000000001E-3</c:v>
                      </c:pt>
                      <c:pt idx="129">
                        <c:v>4.0000000000000001E-3</c:v>
                      </c:pt>
                      <c:pt idx="130">
                        <c:v>4.0000000000000001E-3</c:v>
                      </c:pt>
                      <c:pt idx="131">
                        <c:v>5.0000000000000001E-3</c:v>
                      </c:pt>
                      <c:pt idx="132">
                        <c:v>4.0000000000000001E-3</c:v>
                      </c:pt>
                      <c:pt idx="133">
                        <c:v>5.0000000000000001E-3</c:v>
                      </c:pt>
                      <c:pt idx="134">
                        <c:v>0.01</c:v>
                      </c:pt>
                      <c:pt idx="135">
                        <c:v>1.4E-2</c:v>
                      </c:pt>
                      <c:pt idx="136">
                        <c:v>1.7999999999999999E-2</c:v>
                      </c:pt>
                      <c:pt idx="137">
                        <c:v>2.1999999999999999E-2</c:v>
                      </c:pt>
                      <c:pt idx="138">
                        <c:v>2.5000000000000001E-2</c:v>
                      </c:pt>
                      <c:pt idx="139">
                        <c:v>2.8000000000000001E-2</c:v>
                      </c:pt>
                      <c:pt idx="140">
                        <c:v>2.9000000000000001E-2</c:v>
                      </c:pt>
                      <c:pt idx="141">
                        <c:v>2.5999999999999999E-2</c:v>
                      </c:pt>
                      <c:pt idx="142">
                        <c:v>2.4E-2</c:v>
                      </c:pt>
                      <c:pt idx="143">
                        <c:v>2.4E-2</c:v>
                      </c:pt>
                      <c:pt idx="144">
                        <c:v>2.3E-2</c:v>
                      </c:pt>
                      <c:pt idx="145">
                        <c:v>2.1000000000000001E-2</c:v>
                      </c:pt>
                      <c:pt idx="146">
                        <c:v>2.1000000000000001E-2</c:v>
                      </c:pt>
                      <c:pt idx="147">
                        <c:v>0.02</c:v>
                      </c:pt>
                      <c:pt idx="148">
                        <c:v>1.9E-2</c:v>
                      </c:pt>
                      <c:pt idx="149">
                        <c:v>1.7999999999999999E-2</c:v>
                      </c:pt>
                      <c:pt idx="150">
                        <c:v>1.4999999999999999E-2</c:v>
                      </c:pt>
                      <c:pt idx="151">
                        <c:v>1.2999999999999999E-2</c:v>
                      </c:pt>
                      <c:pt idx="152">
                        <c:v>1.4E-2</c:v>
                      </c:pt>
                      <c:pt idx="153">
                        <c:v>1.2999999999999999E-2</c:v>
                      </c:pt>
                      <c:pt idx="154">
                        <c:v>1.0999999999999999E-2</c:v>
                      </c:pt>
                      <c:pt idx="155">
                        <c:v>1.0999999999999999E-2</c:v>
                      </c:pt>
                      <c:pt idx="156">
                        <c:v>1.0999999999999999E-2</c:v>
                      </c:pt>
                      <c:pt idx="157">
                        <c:v>1.2E-2</c:v>
                      </c:pt>
                      <c:pt idx="158">
                        <c:v>1.2999999999999999E-2</c:v>
                      </c:pt>
                      <c:pt idx="159">
                        <c:v>1.2999999999999999E-2</c:v>
                      </c:pt>
                      <c:pt idx="160">
                        <c:v>1.6E-2</c:v>
                      </c:pt>
                      <c:pt idx="161">
                        <c:v>0.02</c:v>
                      </c:pt>
                      <c:pt idx="162">
                        <c:v>2.1000000000000001E-2</c:v>
                      </c:pt>
                      <c:pt idx="163">
                        <c:v>2.4E-2</c:v>
                      </c:pt>
                      <c:pt idx="164">
                        <c:v>2.7E-2</c:v>
                      </c:pt>
                      <c:pt idx="165">
                        <c:v>3.1E-2</c:v>
                      </c:pt>
                      <c:pt idx="166">
                        <c:v>2.9000000000000001E-2</c:v>
                      </c:pt>
                      <c:pt idx="167">
                        <c:v>3.2000000000000001E-2</c:v>
                      </c:pt>
                      <c:pt idx="168">
                        <c:v>3.5999999999999997E-2</c:v>
                      </c:pt>
                      <c:pt idx="169">
                        <c:v>4.1000000000000002E-2</c:v>
                      </c:pt>
                      <c:pt idx="170">
                        <c:v>4.9000000000000002E-2</c:v>
                      </c:pt>
                      <c:pt idx="171">
                        <c:v>5.1999999999999998E-2</c:v>
                      </c:pt>
                      <c:pt idx="172">
                        <c:v>5.3999999999999999E-2</c:v>
                      </c:pt>
                      <c:pt idx="173">
                        <c:v>6.6000000000000003E-2</c:v>
                      </c:pt>
                      <c:pt idx="174">
                        <c:v>7.1999999999999995E-2</c:v>
                      </c:pt>
                      <c:pt idx="175">
                        <c:v>7.9000000000000001E-2</c:v>
                      </c:pt>
                      <c:pt idx="176">
                        <c:v>8.8999999999999996E-2</c:v>
                      </c:pt>
                      <c:pt idx="177">
                        <c:v>9.5000000000000001E-2</c:v>
                      </c:pt>
                      <c:pt idx="178">
                        <c:v>0.108</c:v>
                      </c:pt>
                      <c:pt idx="179">
                        <c:v>0.121</c:v>
                      </c:pt>
                      <c:pt idx="180">
                        <c:v>0.13</c:v>
                      </c:pt>
                      <c:pt idx="181">
                        <c:v>0.14299999999999999</c:v>
                      </c:pt>
                      <c:pt idx="182">
                        <c:v>0.14399999999999999</c:v>
                      </c:pt>
                      <c:pt idx="183">
                        <c:v>0.14399999999999999</c:v>
                      </c:pt>
                      <c:pt idx="184">
                        <c:v>0.14000000000000001</c:v>
                      </c:pt>
                      <c:pt idx="185">
                        <c:v>0.13100000000000001</c:v>
                      </c:pt>
                      <c:pt idx="186">
                        <c:v>0.121</c:v>
                      </c:pt>
                      <c:pt idx="187">
                        <c:v>0.111</c:v>
                      </c:pt>
                      <c:pt idx="188">
                        <c:v>9.6000000000000002E-2</c:v>
                      </c:pt>
                      <c:pt idx="189">
                        <c:v>9.1999999999999998E-2</c:v>
                      </c:pt>
                      <c:pt idx="190">
                        <c:v>8.4000000000000005E-2</c:v>
                      </c:pt>
                      <c:pt idx="191">
                        <c:v>0.08</c:v>
                      </c:pt>
                      <c:pt idx="192">
                        <c:v>0.08</c:v>
                      </c:pt>
                      <c:pt idx="193">
                        <c:v>7.4999999999999997E-2</c:v>
                      </c:pt>
                      <c:pt idx="194">
                        <c:v>7.0999999999999994E-2</c:v>
                      </c:pt>
                      <c:pt idx="195">
                        <c:v>6.8000000000000005E-2</c:v>
                      </c:pt>
                      <c:pt idx="196">
                        <c:v>6.3E-2</c:v>
                      </c:pt>
                      <c:pt idx="197">
                        <c:v>0.06</c:v>
                      </c:pt>
                      <c:pt idx="198">
                        <c:v>5.8000000000000003E-2</c:v>
                      </c:pt>
                      <c:pt idx="199">
                        <c:v>5.2999999999999999E-2</c:v>
                      </c:pt>
                      <c:pt idx="200">
                        <c:v>5.2999999999999999E-2</c:v>
                      </c:pt>
                      <c:pt idx="201">
                        <c:v>4.8000000000000001E-2</c:v>
                      </c:pt>
                      <c:pt idx="202">
                        <c:v>4.2000000000000003E-2</c:v>
                      </c:pt>
                      <c:pt idx="203">
                        <c:v>0.04</c:v>
                      </c:pt>
                      <c:pt idx="204">
                        <c:v>3.6999999999999998E-2</c:v>
                      </c:pt>
                      <c:pt idx="205">
                        <c:v>3.2000000000000001E-2</c:v>
                      </c:pt>
                      <c:pt idx="206">
                        <c:v>2.7E-2</c:v>
                      </c:pt>
                      <c:pt idx="207">
                        <c:v>2.5999999999999999E-2</c:v>
                      </c:pt>
                      <c:pt idx="208">
                        <c:v>2.5999999999999999E-2</c:v>
                      </c:pt>
                      <c:pt idx="209">
                        <c:v>2.5000000000000001E-2</c:v>
                      </c:pt>
                      <c:pt idx="210">
                        <c:v>2.1999999999999999E-2</c:v>
                      </c:pt>
                      <c:pt idx="211">
                        <c:v>2.1000000000000001E-2</c:v>
                      </c:pt>
                      <c:pt idx="212">
                        <c:v>0.02</c:v>
                      </c:pt>
                      <c:pt idx="213">
                        <c:v>1.9E-2</c:v>
                      </c:pt>
                      <c:pt idx="214">
                        <c:v>1.7999999999999999E-2</c:v>
                      </c:pt>
                      <c:pt idx="215">
                        <c:v>1.7000000000000001E-2</c:v>
                      </c:pt>
                      <c:pt idx="216">
                        <c:v>1.7000000000000001E-2</c:v>
                      </c:pt>
                      <c:pt idx="217">
                        <c:v>1.7000000000000001E-2</c:v>
                      </c:pt>
                      <c:pt idx="218">
                        <c:v>1.6E-2</c:v>
                      </c:pt>
                      <c:pt idx="219">
                        <c:v>1.6E-2</c:v>
                      </c:pt>
                      <c:pt idx="220">
                        <c:v>1.6E-2</c:v>
                      </c:pt>
                      <c:pt idx="221">
                        <c:v>1.4999999999999999E-2</c:v>
                      </c:pt>
                      <c:pt idx="222">
                        <c:v>1.4999999999999999E-2</c:v>
                      </c:pt>
                      <c:pt idx="223">
                        <c:v>1.4E-2</c:v>
                      </c:pt>
                      <c:pt idx="224">
                        <c:v>1.4E-2</c:v>
                      </c:pt>
                      <c:pt idx="225">
                        <c:v>1.4E-2</c:v>
                      </c:pt>
                      <c:pt idx="226">
                        <c:v>1.4E-2</c:v>
                      </c:pt>
                      <c:pt idx="227">
                        <c:v>1.4E-2</c:v>
                      </c:pt>
                      <c:pt idx="228">
                        <c:v>1.4999999999999999E-2</c:v>
                      </c:pt>
                      <c:pt idx="229">
                        <c:v>1.4999999999999999E-2</c:v>
                      </c:pt>
                      <c:pt idx="230">
                        <c:v>1.7000000000000001E-2</c:v>
                      </c:pt>
                      <c:pt idx="231">
                        <c:v>1.6E-2</c:v>
                      </c:pt>
                      <c:pt idx="232">
                        <c:v>1.6E-2</c:v>
                      </c:pt>
                      <c:pt idx="233">
                        <c:v>1.7000000000000001E-2</c:v>
                      </c:pt>
                      <c:pt idx="234">
                        <c:v>1.6E-2</c:v>
                      </c:pt>
                      <c:pt idx="235">
                        <c:v>1.4999999999999999E-2</c:v>
                      </c:pt>
                      <c:pt idx="236">
                        <c:v>1.6E-2</c:v>
                      </c:pt>
                      <c:pt idx="237">
                        <c:v>1.2999999999999999E-2</c:v>
                      </c:pt>
                      <c:pt idx="238">
                        <c:v>1.2999999999999999E-2</c:v>
                      </c:pt>
                      <c:pt idx="239">
                        <c:v>1.2E-2</c:v>
                      </c:pt>
                      <c:pt idx="240">
                        <c:v>1.0999999999999999E-2</c:v>
                      </c:pt>
                      <c:pt idx="241">
                        <c:v>1.2E-2</c:v>
                      </c:pt>
                      <c:pt idx="242">
                        <c:v>1.2999999999999999E-2</c:v>
                      </c:pt>
                      <c:pt idx="243">
                        <c:v>1.2E-2</c:v>
                      </c:pt>
                      <c:pt idx="244">
                        <c:v>1.4E-2</c:v>
                      </c:pt>
                      <c:pt idx="245">
                        <c:v>1.4E-2</c:v>
                      </c:pt>
                      <c:pt idx="246">
                        <c:v>1.4999999999999999E-2</c:v>
                      </c:pt>
                      <c:pt idx="247">
                        <c:v>1.4E-2</c:v>
                      </c:pt>
                      <c:pt idx="248">
                        <c:v>1.4999999999999999E-2</c:v>
                      </c:pt>
                      <c:pt idx="249">
                        <c:v>1.4E-2</c:v>
                      </c:pt>
                      <c:pt idx="250">
                        <c:v>1.6E-2</c:v>
                      </c:pt>
                      <c:pt idx="251">
                        <c:v>1.6E-2</c:v>
                      </c:pt>
                      <c:pt idx="252">
                        <c:v>1.7000000000000001E-2</c:v>
                      </c:pt>
                      <c:pt idx="253">
                        <c:v>1.7000000000000001E-2</c:v>
                      </c:pt>
                      <c:pt idx="254">
                        <c:v>1.7999999999999999E-2</c:v>
                      </c:pt>
                      <c:pt idx="255">
                        <c:v>1.7999999999999999E-2</c:v>
                      </c:pt>
                      <c:pt idx="256">
                        <c:v>1.9E-2</c:v>
                      </c:pt>
                      <c:pt idx="257">
                        <c:v>1.7999999999999999E-2</c:v>
                      </c:pt>
                      <c:pt idx="258">
                        <c:v>1.7999999999999999E-2</c:v>
                      </c:pt>
                      <c:pt idx="259">
                        <c:v>1.7000000000000001E-2</c:v>
                      </c:pt>
                      <c:pt idx="260">
                        <c:v>1.7999999999999999E-2</c:v>
                      </c:pt>
                      <c:pt idx="261">
                        <c:v>1.6E-2</c:v>
                      </c:pt>
                      <c:pt idx="262">
                        <c:v>1.7000000000000001E-2</c:v>
                      </c:pt>
                      <c:pt idx="263">
                        <c:v>1.6E-2</c:v>
                      </c:pt>
                      <c:pt idx="264">
                        <c:v>1.7000000000000001E-2</c:v>
                      </c:pt>
                      <c:pt idx="265">
                        <c:v>1.7000000000000001E-2</c:v>
                      </c:pt>
                      <c:pt idx="266">
                        <c:v>1.7999999999999999E-2</c:v>
                      </c:pt>
                      <c:pt idx="267">
                        <c:v>1.7000000000000001E-2</c:v>
                      </c:pt>
                      <c:pt idx="268">
                        <c:v>1.7999999999999999E-2</c:v>
                      </c:pt>
                      <c:pt idx="269">
                        <c:v>1.7000000000000001E-2</c:v>
                      </c:pt>
                      <c:pt idx="270">
                        <c:v>1.9E-2</c:v>
                      </c:pt>
                    </c:numCache>
                  </c:numRef>
                </c:val>
                <c:smooth val="0"/>
                <c:extLst xmlns:c15="http://schemas.microsoft.com/office/drawing/2012/chart">
                  <c:ext xmlns:c16="http://schemas.microsoft.com/office/drawing/2014/chart" uri="{C3380CC4-5D6E-409C-BE32-E72D297353CC}">
                    <c16:uniqueId val="{00000003-C65F-4861-86C2-F86676CB66B8}"/>
                  </c:ext>
                </c:extLst>
              </c15:ser>
            </c15:filteredLineSeries>
          </c:ext>
        </c:extLst>
      </c:lineChart>
      <c:dateAx>
        <c:axId val="1286863695"/>
        <c:scaling>
          <c:orientation val="minMax"/>
        </c:scaling>
        <c:delete val="0"/>
        <c:axPos val="b"/>
        <c:numFmt formatCode="m&quot;月&quot;d&quot;日&quot;"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384858175"/>
        <c:crosses val="autoZero"/>
        <c:auto val="1"/>
        <c:lblOffset val="100"/>
        <c:baseTimeUnit val="days"/>
      </c:dateAx>
      <c:valAx>
        <c:axId val="13848581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86863695"/>
        <c:crosses val="autoZero"/>
        <c:crossBetween val="between"/>
      </c:valAx>
      <c:spPr>
        <a:noFill/>
        <a:ln>
          <a:noFill/>
        </a:ln>
        <a:effectLst/>
      </c:spPr>
    </c:plotArea>
    <c:legend>
      <c:legendPos val="b"/>
      <c:layout>
        <c:manualLayout>
          <c:xMode val="edge"/>
          <c:yMode val="edge"/>
          <c:x val="0.12855321191069269"/>
          <c:y val="0.10060411858128043"/>
          <c:w val="0.8358509106698051"/>
          <c:h val="0.1672461850496098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F7D1C8A4-6082-4B73-9462-CAE90B4FA8AD}" type="datetimeFigureOut">
              <a:rPr kumimoji="1" lang="ja-JP" altLang="en-US" smtClean="0"/>
              <a:t>2020/10/30</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D8BC182A-E028-49CC-8B20-5094FBECAE77}" type="slidenum">
              <a:rPr kumimoji="1" lang="ja-JP" altLang="en-US" smtClean="0"/>
              <a:t>‹#›</a:t>
            </a:fld>
            <a:endParaRPr kumimoji="1" lang="ja-JP" altLang="en-US"/>
          </a:p>
        </p:txBody>
      </p:sp>
    </p:spTree>
    <p:extLst>
      <p:ext uri="{BB962C8B-B14F-4D97-AF65-F5344CB8AC3E}">
        <p14:creationId xmlns:p14="http://schemas.microsoft.com/office/powerpoint/2010/main" val="42318022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183968F-CC16-4AD5-99EA-439A7BD8612B}" type="datetime1">
              <a:rPr kumimoji="1" lang="ja-JP" altLang="en-US" smtClean="0"/>
              <a:t>2020/10/30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4B8558-D0F6-4753-AF0C-00CF326F8990}" type="slidenum">
              <a:rPr kumimoji="1" lang="ja-JP" altLang="en-US" smtClean="0"/>
              <a:t>‹#›</a:t>
            </a:fld>
            <a:endParaRPr kumimoji="1" lang="ja-JP" altLang="en-US"/>
          </a:p>
        </p:txBody>
      </p:sp>
    </p:spTree>
    <p:extLst>
      <p:ext uri="{BB962C8B-B14F-4D97-AF65-F5344CB8AC3E}">
        <p14:creationId xmlns:p14="http://schemas.microsoft.com/office/powerpoint/2010/main" val="311197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E94B83-91C6-444B-9128-3097506669FE}" type="datetime1">
              <a:rPr kumimoji="1" lang="ja-JP" altLang="en-US" smtClean="0"/>
              <a:t>2020/10/30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4B8558-D0F6-4753-AF0C-00CF326F8990}" type="slidenum">
              <a:rPr kumimoji="1" lang="ja-JP" altLang="en-US" smtClean="0"/>
              <a:t>‹#›</a:t>
            </a:fld>
            <a:endParaRPr kumimoji="1" lang="ja-JP" altLang="en-US"/>
          </a:p>
        </p:txBody>
      </p:sp>
    </p:spTree>
    <p:extLst>
      <p:ext uri="{BB962C8B-B14F-4D97-AF65-F5344CB8AC3E}">
        <p14:creationId xmlns:p14="http://schemas.microsoft.com/office/powerpoint/2010/main" val="1969639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835274-7D5A-4430-B222-A0C39055C22E}" type="datetime1">
              <a:rPr kumimoji="1" lang="ja-JP" altLang="en-US" smtClean="0"/>
              <a:t>2020/10/30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4B8558-D0F6-4753-AF0C-00CF326F8990}" type="slidenum">
              <a:rPr kumimoji="1" lang="ja-JP" altLang="en-US" smtClean="0"/>
              <a:t>‹#›</a:t>
            </a:fld>
            <a:endParaRPr kumimoji="1" lang="ja-JP" altLang="en-US"/>
          </a:p>
        </p:txBody>
      </p:sp>
    </p:spTree>
    <p:extLst>
      <p:ext uri="{BB962C8B-B14F-4D97-AF65-F5344CB8AC3E}">
        <p14:creationId xmlns:p14="http://schemas.microsoft.com/office/powerpoint/2010/main" val="2455919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01A42F-B498-444E-AB99-08CA77BE5A1E}" type="datetime1">
              <a:rPr kumimoji="1" lang="ja-JP" altLang="en-US" smtClean="0"/>
              <a:t>2020/10/30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4B8558-D0F6-4753-AF0C-00CF326F8990}" type="slidenum">
              <a:rPr kumimoji="1" lang="ja-JP" altLang="en-US" smtClean="0"/>
              <a:t>‹#›</a:t>
            </a:fld>
            <a:endParaRPr kumimoji="1" lang="ja-JP" altLang="en-US"/>
          </a:p>
        </p:txBody>
      </p:sp>
    </p:spTree>
    <p:extLst>
      <p:ext uri="{BB962C8B-B14F-4D97-AF65-F5344CB8AC3E}">
        <p14:creationId xmlns:p14="http://schemas.microsoft.com/office/powerpoint/2010/main" val="218490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BD86785-159B-43FE-A93A-E19C959D5B07}" type="datetime1">
              <a:rPr kumimoji="1" lang="ja-JP" altLang="en-US" smtClean="0"/>
              <a:t>2020/10/30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4B8558-D0F6-4753-AF0C-00CF326F8990}" type="slidenum">
              <a:rPr kumimoji="1" lang="ja-JP" altLang="en-US" smtClean="0"/>
              <a:t>‹#›</a:t>
            </a:fld>
            <a:endParaRPr kumimoji="1" lang="ja-JP" altLang="en-US"/>
          </a:p>
        </p:txBody>
      </p:sp>
    </p:spTree>
    <p:extLst>
      <p:ext uri="{BB962C8B-B14F-4D97-AF65-F5344CB8AC3E}">
        <p14:creationId xmlns:p14="http://schemas.microsoft.com/office/powerpoint/2010/main" val="1639863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FF21A65-0564-4DE1-8FE8-02ACCC3DACCE}" type="datetime1">
              <a:rPr kumimoji="1" lang="ja-JP" altLang="en-US" smtClean="0"/>
              <a:t>2020/10/30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4B8558-D0F6-4753-AF0C-00CF326F8990}" type="slidenum">
              <a:rPr kumimoji="1" lang="ja-JP" altLang="en-US" smtClean="0"/>
              <a:t>‹#›</a:t>
            </a:fld>
            <a:endParaRPr kumimoji="1" lang="ja-JP" altLang="en-US"/>
          </a:p>
        </p:txBody>
      </p:sp>
    </p:spTree>
    <p:extLst>
      <p:ext uri="{BB962C8B-B14F-4D97-AF65-F5344CB8AC3E}">
        <p14:creationId xmlns:p14="http://schemas.microsoft.com/office/powerpoint/2010/main" val="277113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5F64314-D34E-4ECC-BD49-00565B41E5D1}" type="datetime1">
              <a:rPr kumimoji="1" lang="ja-JP" altLang="en-US" smtClean="0"/>
              <a:t>2020/10/30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4B8558-D0F6-4753-AF0C-00CF326F8990}" type="slidenum">
              <a:rPr kumimoji="1" lang="ja-JP" altLang="en-US" smtClean="0"/>
              <a:t>‹#›</a:t>
            </a:fld>
            <a:endParaRPr kumimoji="1" lang="ja-JP" altLang="en-US"/>
          </a:p>
        </p:txBody>
      </p:sp>
    </p:spTree>
    <p:extLst>
      <p:ext uri="{BB962C8B-B14F-4D97-AF65-F5344CB8AC3E}">
        <p14:creationId xmlns:p14="http://schemas.microsoft.com/office/powerpoint/2010/main" val="274798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D008B62-FA79-4500-AF52-80830ED8FE33}" type="datetime1">
              <a:rPr kumimoji="1" lang="ja-JP" altLang="en-US" smtClean="0"/>
              <a:t>2020/10/30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4B8558-D0F6-4753-AF0C-00CF326F8990}" type="slidenum">
              <a:rPr kumimoji="1" lang="ja-JP" altLang="en-US" smtClean="0"/>
              <a:t>‹#›</a:t>
            </a:fld>
            <a:endParaRPr kumimoji="1" lang="ja-JP" altLang="en-US"/>
          </a:p>
        </p:txBody>
      </p:sp>
    </p:spTree>
    <p:extLst>
      <p:ext uri="{BB962C8B-B14F-4D97-AF65-F5344CB8AC3E}">
        <p14:creationId xmlns:p14="http://schemas.microsoft.com/office/powerpoint/2010/main" val="26254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68F22-421A-471A-82A8-4224344A7916}" type="datetime1">
              <a:rPr kumimoji="1" lang="ja-JP" altLang="en-US" smtClean="0"/>
              <a:t>2020/10/30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74B8558-D0F6-4753-AF0C-00CF326F8990}" type="slidenum">
              <a:rPr kumimoji="1" lang="ja-JP" altLang="en-US" smtClean="0"/>
              <a:t>‹#›</a:t>
            </a:fld>
            <a:endParaRPr kumimoji="1" lang="ja-JP" altLang="en-US"/>
          </a:p>
        </p:txBody>
      </p:sp>
    </p:spTree>
    <p:extLst>
      <p:ext uri="{BB962C8B-B14F-4D97-AF65-F5344CB8AC3E}">
        <p14:creationId xmlns:p14="http://schemas.microsoft.com/office/powerpoint/2010/main" val="94507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00BF7AB-031C-4BAB-ABE7-1FCF309C561B}" type="datetime1">
              <a:rPr kumimoji="1" lang="ja-JP" altLang="en-US" smtClean="0"/>
              <a:t>2020/10/30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4B8558-D0F6-4753-AF0C-00CF326F8990}" type="slidenum">
              <a:rPr kumimoji="1" lang="ja-JP" altLang="en-US" smtClean="0"/>
              <a:t>‹#›</a:t>
            </a:fld>
            <a:endParaRPr kumimoji="1" lang="ja-JP" altLang="en-US"/>
          </a:p>
        </p:txBody>
      </p:sp>
    </p:spTree>
    <p:extLst>
      <p:ext uri="{BB962C8B-B14F-4D97-AF65-F5344CB8AC3E}">
        <p14:creationId xmlns:p14="http://schemas.microsoft.com/office/powerpoint/2010/main" val="179323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F8E9B66-17E9-4B40-8A61-69D755A9DA4C}" type="datetime1">
              <a:rPr kumimoji="1" lang="ja-JP" altLang="en-US" smtClean="0"/>
              <a:t>2020/10/30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4B8558-D0F6-4753-AF0C-00CF326F8990}" type="slidenum">
              <a:rPr kumimoji="1" lang="ja-JP" altLang="en-US" smtClean="0"/>
              <a:t>‹#›</a:t>
            </a:fld>
            <a:endParaRPr kumimoji="1" lang="ja-JP" altLang="en-US"/>
          </a:p>
        </p:txBody>
      </p:sp>
    </p:spTree>
    <p:extLst>
      <p:ext uri="{BB962C8B-B14F-4D97-AF65-F5344CB8AC3E}">
        <p14:creationId xmlns:p14="http://schemas.microsoft.com/office/powerpoint/2010/main" val="358793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F0553-49DF-4DFB-B510-08FEDFC63F4C}" type="datetime1">
              <a:rPr kumimoji="1" lang="ja-JP" altLang="en-US" smtClean="0"/>
              <a:t>2020/10/30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B8558-D0F6-4753-AF0C-00CF326F8990}" type="slidenum">
              <a:rPr kumimoji="1" lang="ja-JP" altLang="en-US" smtClean="0"/>
              <a:t>‹#›</a:t>
            </a:fld>
            <a:endParaRPr kumimoji="1" lang="ja-JP" altLang="en-US"/>
          </a:p>
        </p:txBody>
      </p:sp>
    </p:spTree>
    <p:extLst>
      <p:ext uri="{BB962C8B-B14F-4D97-AF65-F5344CB8AC3E}">
        <p14:creationId xmlns:p14="http://schemas.microsoft.com/office/powerpoint/2010/main" val="4154397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C32B93-4709-429E-9900-ED4E8E21AF72}"/>
              </a:ext>
            </a:extLst>
          </p:cNvPr>
          <p:cNvSpPr/>
          <p:nvPr/>
        </p:nvSpPr>
        <p:spPr>
          <a:xfrm>
            <a:off x="267610" y="56688"/>
            <a:ext cx="9370778" cy="629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テキスト ボックス 2"/>
          <p:cNvSpPr txBox="1"/>
          <p:nvPr/>
        </p:nvSpPr>
        <p:spPr>
          <a:xfrm>
            <a:off x="928010" y="70407"/>
            <a:ext cx="8049977" cy="646331"/>
          </a:xfrm>
          <a:prstGeom prst="rect">
            <a:avLst/>
          </a:prstGeom>
          <a:noFill/>
          <a:ln>
            <a:noFill/>
          </a:ln>
        </p:spPr>
        <p:txBody>
          <a:bodyPr wrap="square" rtlCol="0" anchor="ctr">
            <a:spAutoFit/>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a:t>
            </a:r>
            <a:r>
              <a:rPr kumimoji="1" lang="en-US" altLang="ja-JP" b="1" dirty="0">
                <a:solidFill>
                  <a:schemeClr val="bg1"/>
                </a:solidFill>
                <a:latin typeface="メイリオ" panose="020B0604030504040204" pitchFamily="50" charset="-128"/>
                <a:ea typeface="メイリオ" panose="020B0604030504040204" pitchFamily="50" charset="-128"/>
              </a:rPr>
              <a:t>2020</a:t>
            </a:r>
            <a:r>
              <a:rPr kumimoji="1" lang="ja-JP" altLang="en-US" b="1" dirty="0">
                <a:solidFill>
                  <a:schemeClr val="bg1"/>
                </a:solidFill>
                <a:latin typeface="メイリオ" panose="020B0604030504040204" pitchFamily="50" charset="-128"/>
                <a:ea typeface="メイリオ" panose="020B0604030504040204" pitchFamily="50" charset="-128"/>
              </a:rPr>
              <a:t>年</a:t>
            </a:r>
            <a:r>
              <a:rPr kumimoji="1" lang="en-US" altLang="ja-JP" b="1" dirty="0">
                <a:solidFill>
                  <a:schemeClr val="bg1"/>
                </a:solidFill>
                <a:latin typeface="メイリオ" panose="020B0604030504040204" pitchFamily="50" charset="-128"/>
                <a:ea typeface="メイリオ" panose="020B0604030504040204" pitchFamily="50" charset="-128"/>
              </a:rPr>
              <a:t>10</a:t>
            </a:r>
            <a:r>
              <a:rPr kumimoji="1" lang="ja-JP" altLang="en-US" b="1" dirty="0">
                <a:solidFill>
                  <a:schemeClr val="bg1"/>
                </a:solidFill>
                <a:latin typeface="メイリオ" panose="020B0604030504040204" pitchFamily="50" charset="-128"/>
                <a:ea typeface="メイリオ" panose="020B0604030504040204" pitchFamily="50" charset="-128"/>
              </a:rPr>
              <a:t>月時点）</a:t>
            </a:r>
            <a:endParaRPr kumimoji="1" lang="en-US" altLang="ja-JP" b="1" dirty="0">
              <a:solidFill>
                <a:schemeClr val="bg1"/>
              </a:solidFill>
              <a:latin typeface="メイリオ" panose="020B0604030504040204" pitchFamily="50" charset="-128"/>
              <a:ea typeface="メイリオ" panose="020B0604030504040204" pitchFamily="50" charset="-128"/>
            </a:endParaRPr>
          </a:p>
          <a:p>
            <a:pPr algn="ctr"/>
            <a:r>
              <a:rPr kumimoji="1" lang="ja-JP" altLang="en-US" b="1" dirty="0">
                <a:solidFill>
                  <a:schemeClr val="bg1"/>
                </a:solidFill>
                <a:latin typeface="メイリオ" panose="020B0604030504040204" pitchFamily="50" charset="-128"/>
                <a:ea typeface="メイリオ" panose="020B0604030504040204" pitchFamily="50" charset="-128"/>
              </a:rPr>
              <a:t>新型コロナウイルス感染症</a:t>
            </a:r>
            <a:r>
              <a:rPr kumimoji="1" lang="ja-JP" altLang="en-US" b="1" dirty="0" smtClean="0">
                <a:solidFill>
                  <a:schemeClr val="bg1"/>
                </a:solidFill>
                <a:latin typeface="メイリオ" panose="020B0604030504040204" pitchFamily="50" charset="-128"/>
                <a:ea typeface="メイリオ" panose="020B0604030504040204" pitchFamily="50" charset="-128"/>
              </a:rPr>
              <a:t>の“いま</a:t>
            </a:r>
            <a:r>
              <a:rPr kumimoji="1" lang="en-US" altLang="ja-JP" b="1" dirty="0">
                <a:solidFill>
                  <a:schemeClr val="bg1"/>
                </a:solidFill>
                <a:latin typeface="メイリオ" panose="020B0604030504040204" pitchFamily="50" charset="-128"/>
                <a:ea typeface="メイリオ" panose="020B0604030504040204" pitchFamily="50" charset="-128"/>
              </a:rPr>
              <a:t>”</a:t>
            </a:r>
            <a:r>
              <a:rPr kumimoji="1" lang="ja-JP" altLang="en-US" b="1" dirty="0" smtClean="0">
                <a:solidFill>
                  <a:schemeClr val="bg1"/>
                </a:solidFill>
                <a:latin typeface="メイリオ" panose="020B0604030504040204" pitchFamily="50" charset="-128"/>
                <a:ea typeface="メイリオ" panose="020B0604030504040204" pitchFamily="50" charset="-128"/>
              </a:rPr>
              <a:t>についての</a:t>
            </a:r>
            <a:r>
              <a:rPr kumimoji="1" lang="en-US" altLang="ja-JP" b="1" dirty="0">
                <a:solidFill>
                  <a:schemeClr val="bg1"/>
                </a:solidFill>
                <a:latin typeface="メイリオ" panose="020B0604030504040204" pitchFamily="50" charset="-128"/>
                <a:ea typeface="メイリオ" panose="020B0604030504040204" pitchFamily="50" charset="-128"/>
              </a:rPr>
              <a:t>10</a:t>
            </a:r>
            <a:r>
              <a:rPr kumimoji="1" lang="ja-JP" altLang="en-US" b="1" dirty="0">
                <a:solidFill>
                  <a:schemeClr val="bg1"/>
                </a:solidFill>
                <a:latin typeface="メイリオ" panose="020B0604030504040204" pitchFamily="50" charset="-128"/>
                <a:ea typeface="メイリオ" panose="020B0604030504040204" pitchFamily="50" charset="-128"/>
              </a:rPr>
              <a:t>の</a:t>
            </a:r>
            <a:r>
              <a:rPr kumimoji="1" lang="ja-JP" altLang="en-US" b="1" dirty="0" smtClean="0">
                <a:solidFill>
                  <a:schemeClr val="bg1"/>
                </a:solidFill>
                <a:latin typeface="メイリオ" panose="020B0604030504040204" pitchFamily="50" charset="-128"/>
                <a:ea typeface="メイリオ" panose="020B0604030504040204" pitchFamily="50" charset="-128"/>
              </a:rPr>
              <a:t>知識</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267609" y="1552648"/>
            <a:ext cx="8893644" cy="1123384"/>
          </a:xfrm>
          <a:prstGeom prst="rect">
            <a:avLst/>
          </a:prstGeom>
          <a:noFill/>
          <a:ln>
            <a:noFill/>
          </a:ln>
        </p:spPr>
        <p:txBody>
          <a:bodyPr wrap="square" rtlCol="0">
            <a:spAutoFit/>
          </a:bodyPr>
          <a:lstStyle/>
          <a:p>
            <a:pPr marL="342900" indent="-161925">
              <a:spcAft>
                <a:spcPts val="600"/>
              </a:spcAft>
              <a:buAutoNum type="arabicDbPeriod"/>
            </a:pPr>
            <a:r>
              <a:rPr kumimoji="1" lang="ja-JP" altLang="en-US" sz="1300" dirty="0" smtClean="0">
                <a:latin typeface="メイリオ" panose="020B0604030504040204" pitchFamily="50" charset="-128"/>
                <a:ea typeface="メイリオ" panose="020B0604030504040204" pitchFamily="50" charset="-128"/>
              </a:rPr>
              <a:t>日本</a:t>
            </a:r>
            <a:r>
              <a:rPr kumimoji="1" lang="ja-JP" altLang="en-US" sz="1300" dirty="0">
                <a:latin typeface="メイリオ" panose="020B0604030504040204" pitchFamily="50" charset="-128"/>
                <a:ea typeface="メイリオ" panose="020B0604030504040204" pitchFamily="50" charset="-128"/>
              </a:rPr>
              <a:t>では、どれくらいの人が新型コロナウイルス感染症と診断されていますか。</a:t>
            </a:r>
            <a:endParaRPr kumimoji="1" lang="en-US" altLang="ja-JP" sz="1300" dirty="0">
              <a:latin typeface="メイリオ" panose="020B0604030504040204" pitchFamily="50" charset="-128"/>
              <a:ea typeface="メイリオ" panose="020B0604030504040204" pitchFamily="50" charset="-128"/>
            </a:endParaRPr>
          </a:p>
          <a:p>
            <a:pPr marL="342900" indent="-161925">
              <a:spcAft>
                <a:spcPts val="600"/>
              </a:spcAft>
            </a:pPr>
            <a:r>
              <a:rPr kumimoji="1" lang="ja-JP" altLang="en-US" sz="1300" dirty="0">
                <a:latin typeface="メイリオ" panose="020B0604030504040204" pitchFamily="50" charset="-128"/>
                <a:ea typeface="メイリオ" panose="020B0604030504040204" pitchFamily="50" charset="-128"/>
              </a:rPr>
              <a:t>２．新型コロナウイルス感染症と診断された人のうち、重症化する人や死亡する人はどれくらいですか。</a:t>
            </a:r>
            <a:endParaRPr kumimoji="1" lang="en-US" altLang="ja-JP" sz="1300" dirty="0">
              <a:latin typeface="メイリオ" panose="020B0604030504040204" pitchFamily="50" charset="-128"/>
              <a:ea typeface="メイリオ" panose="020B0604030504040204" pitchFamily="50" charset="-128"/>
            </a:endParaRPr>
          </a:p>
          <a:p>
            <a:pPr marL="342900" indent="-161925">
              <a:spcAft>
                <a:spcPts val="600"/>
              </a:spcAft>
            </a:pPr>
            <a:r>
              <a:rPr kumimoji="1" lang="ja-JP" altLang="en-US" sz="1300" dirty="0">
                <a:latin typeface="メイリオ" panose="020B0604030504040204" pitchFamily="50" charset="-128"/>
                <a:ea typeface="メイリオ" panose="020B0604030504040204" pitchFamily="50" charset="-128"/>
              </a:rPr>
              <a:t>３．新型コロナウイルス</a:t>
            </a:r>
            <a:r>
              <a:rPr kumimoji="1" lang="ja-JP" altLang="en-US" sz="1300" dirty="0" smtClean="0">
                <a:latin typeface="メイリオ" panose="020B0604030504040204" pitchFamily="50" charset="-128"/>
                <a:ea typeface="メイリオ" panose="020B0604030504040204" pitchFamily="50" charset="-128"/>
              </a:rPr>
              <a:t>感染症と診断された人のうち、重症化</a:t>
            </a:r>
            <a:r>
              <a:rPr kumimoji="1" lang="ja-JP" altLang="en-US" sz="1300" dirty="0">
                <a:latin typeface="メイリオ" panose="020B0604030504040204" pitchFamily="50" charset="-128"/>
                <a:ea typeface="メイリオ" panose="020B0604030504040204" pitchFamily="50" charset="-128"/>
              </a:rPr>
              <a:t>しやすいのはどんな人ですか。</a:t>
            </a:r>
            <a:endParaRPr kumimoji="1" lang="en-US" altLang="ja-JP" sz="1300" dirty="0">
              <a:solidFill>
                <a:srgbClr val="FF0000"/>
              </a:solidFill>
              <a:latin typeface="メイリオ" panose="020B0604030504040204" pitchFamily="50" charset="-128"/>
              <a:ea typeface="メイリオ" panose="020B0604030504040204" pitchFamily="50" charset="-128"/>
            </a:endParaRPr>
          </a:p>
          <a:p>
            <a:pPr marL="342900" indent="-161925"/>
            <a:r>
              <a:rPr kumimoji="1" lang="ja-JP" altLang="en-US" sz="1300" dirty="0">
                <a:latin typeface="メイリオ" panose="020B0604030504040204" pitchFamily="50" charset="-128"/>
                <a:ea typeface="メイリオ" panose="020B0604030504040204" pitchFamily="50" charset="-128"/>
              </a:rPr>
              <a:t>４．海外と比べて、日本で新型コロナウイルス感染症と診断された人の数は多いのですか</a:t>
            </a:r>
            <a:r>
              <a:rPr kumimoji="1" lang="ja-JP" altLang="en-US" sz="1300" dirty="0" smtClean="0">
                <a:latin typeface="メイリオ" panose="020B0604030504040204" pitchFamily="50" charset="-128"/>
                <a:ea typeface="メイリオ" panose="020B0604030504040204" pitchFamily="50" charset="-128"/>
              </a:rPr>
              <a:t>。</a:t>
            </a:r>
            <a:endParaRPr kumimoji="1" lang="en-US" altLang="ja-JP" sz="1300" dirty="0">
              <a:solidFill>
                <a:srgbClr val="FF0000"/>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7677150" y="6492875"/>
            <a:ext cx="2228850" cy="365125"/>
          </a:xfrm>
        </p:spPr>
        <p:txBody>
          <a:bodyPr/>
          <a:lstStyle/>
          <a:p>
            <a:fld id="{E74B8558-D0F6-4753-AF0C-00CF326F8990}" type="slidenum">
              <a:rPr kumimoji="1" lang="ja-JP" altLang="en-US" smtClean="0"/>
              <a:t>1</a:t>
            </a:fld>
            <a:endParaRPr kumimoji="1" lang="ja-JP" altLang="en-US" dirty="0"/>
          </a:p>
        </p:txBody>
      </p:sp>
      <p:sp>
        <p:nvSpPr>
          <p:cNvPr id="4" name="テキスト ボックス 3"/>
          <p:cNvSpPr txBox="1"/>
          <p:nvPr/>
        </p:nvSpPr>
        <p:spPr>
          <a:xfrm>
            <a:off x="1915064" y="3704757"/>
            <a:ext cx="8600536" cy="846386"/>
          </a:xfrm>
          <a:prstGeom prst="rect">
            <a:avLst/>
          </a:prstGeom>
          <a:noFill/>
          <a:ln w="25400">
            <a:noFill/>
            <a:prstDash val="sysDash"/>
          </a:ln>
        </p:spPr>
        <p:txBody>
          <a:bodyPr wrap="square" rtlCol="0">
            <a:spAutoFit/>
          </a:bodyPr>
          <a:lstStyle/>
          <a:p>
            <a:pPr marL="361950" lvl="0" indent="-180975">
              <a:spcAft>
                <a:spcPts val="600"/>
              </a:spcAft>
            </a:pPr>
            <a:r>
              <a:rPr kumimoji="1" lang="ja-JP" altLang="en-US" sz="1300" dirty="0" smtClean="0">
                <a:solidFill>
                  <a:prstClr val="black"/>
                </a:solidFill>
                <a:latin typeface="メイリオ" panose="020B0604030504040204" pitchFamily="50" charset="-128"/>
                <a:ea typeface="メイリオ" panose="020B0604030504040204" pitchFamily="50" charset="-128"/>
              </a:rPr>
              <a:t>５</a:t>
            </a:r>
            <a:r>
              <a:rPr kumimoji="1" lang="ja-JP" altLang="en-US" sz="1300" dirty="0">
                <a:solidFill>
                  <a:prstClr val="black"/>
                </a:solidFill>
                <a:latin typeface="メイリオ" panose="020B0604030504040204" pitchFamily="50" charset="-128"/>
                <a:ea typeface="メイリオ" panose="020B0604030504040204" pitchFamily="50" charset="-128"/>
              </a:rPr>
              <a:t>．新型コロナウイルスに感染した人が、他の人に感染させる可能性がある期間はいつまでですか</a:t>
            </a:r>
            <a:r>
              <a:rPr kumimoji="1" lang="ja-JP" altLang="en-US" sz="1300" dirty="0" smtClean="0">
                <a:solidFill>
                  <a:prstClr val="black"/>
                </a:solidFill>
                <a:latin typeface="メイリオ" panose="020B0604030504040204" pitchFamily="50" charset="-128"/>
                <a:ea typeface="メイリオ" panose="020B0604030504040204" pitchFamily="50" charset="-128"/>
              </a:rPr>
              <a:t>。</a:t>
            </a:r>
            <a:endParaRPr kumimoji="1" lang="en-US" altLang="ja-JP" sz="1300" dirty="0" smtClean="0">
              <a:solidFill>
                <a:prstClr val="black"/>
              </a:solidFill>
              <a:latin typeface="メイリオ" panose="020B0604030504040204" pitchFamily="50" charset="-128"/>
              <a:ea typeface="メイリオ" panose="020B0604030504040204" pitchFamily="50" charset="-128"/>
            </a:endParaRPr>
          </a:p>
          <a:p>
            <a:pPr marL="361950" lvl="0" indent="-180975">
              <a:spcAft>
                <a:spcPts val="600"/>
              </a:spcAft>
            </a:pPr>
            <a:r>
              <a:rPr kumimoji="1" lang="ja-JP" altLang="en-US" sz="1300" dirty="0" smtClean="0">
                <a:solidFill>
                  <a:prstClr val="black"/>
                </a:solidFill>
                <a:latin typeface="メイリオ" panose="020B0604030504040204" pitchFamily="50" charset="-128"/>
                <a:ea typeface="メイリオ" panose="020B0604030504040204" pitchFamily="50" charset="-128"/>
              </a:rPr>
              <a:t>６．新型コロナウイルス感染症と診断された人のうち、どれくらいの人が他の人に感染させていますか。</a:t>
            </a:r>
            <a:endParaRPr kumimoji="1" lang="en-US" altLang="ja-JP" sz="1300" dirty="0" smtClean="0">
              <a:solidFill>
                <a:prstClr val="black"/>
              </a:solidFill>
              <a:latin typeface="メイリオ" panose="020B0604030504040204" pitchFamily="50" charset="-128"/>
              <a:ea typeface="メイリオ" panose="020B0604030504040204" pitchFamily="50" charset="-128"/>
            </a:endParaRPr>
          </a:p>
          <a:p>
            <a:pPr marL="361950" lvl="0" indent="-180975"/>
            <a:r>
              <a:rPr kumimoji="1" lang="ja-JP" altLang="en-US" sz="1300" dirty="0" smtClean="0">
                <a:solidFill>
                  <a:prstClr val="black"/>
                </a:solidFill>
                <a:latin typeface="メイリオ" panose="020B0604030504040204" pitchFamily="50" charset="-128"/>
                <a:ea typeface="メイリオ" panose="020B0604030504040204" pitchFamily="50" charset="-128"/>
              </a:rPr>
              <a:t>７</a:t>
            </a:r>
            <a:r>
              <a:rPr kumimoji="1" lang="ja-JP" altLang="en-US" sz="1300" dirty="0">
                <a:solidFill>
                  <a:prstClr val="black"/>
                </a:solidFill>
                <a:latin typeface="メイリオ" panose="020B0604030504040204" pitchFamily="50" charset="-128"/>
                <a:ea typeface="メイリオ" panose="020B0604030504040204" pitchFamily="50" charset="-128"/>
              </a:rPr>
              <a:t>．新型コロナウイルス</a:t>
            </a:r>
            <a:r>
              <a:rPr kumimoji="1" lang="ja-JP" altLang="en-US" sz="1300" dirty="0" smtClean="0">
                <a:solidFill>
                  <a:prstClr val="black"/>
                </a:solidFill>
                <a:latin typeface="メイリオ" panose="020B0604030504040204" pitchFamily="50" charset="-128"/>
                <a:ea typeface="メイリオ" panose="020B0604030504040204" pitchFamily="50" charset="-128"/>
              </a:rPr>
              <a:t>感染症を拡げないためには、どの</a:t>
            </a:r>
            <a:r>
              <a:rPr kumimoji="1" lang="ja-JP" altLang="en-US" sz="1300" dirty="0">
                <a:solidFill>
                  <a:prstClr val="black"/>
                </a:solidFill>
                <a:latin typeface="メイリオ" panose="020B0604030504040204" pitchFamily="50" charset="-128"/>
                <a:ea typeface="メイリオ" panose="020B0604030504040204" pitchFamily="50" charset="-128"/>
              </a:rPr>
              <a:t>ような</a:t>
            </a:r>
            <a:r>
              <a:rPr kumimoji="1" lang="ja-JP" altLang="en-US" sz="1300" dirty="0" smtClean="0">
                <a:solidFill>
                  <a:prstClr val="black"/>
                </a:solidFill>
                <a:latin typeface="メイリオ" panose="020B0604030504040204" pitchFamily="50" charset="-128"/>
                <a:ea typeface="メイリオ" panose="020B0604030504040204" pitchFamily="50" charset="-128"/>
              </a:rPr>
              <a:t>場面に注意する必要がありますか。</a:t>
            </a:r>
            <a:endParaRPr kumimoji="1" lang="ja-JP" altLang="en-US" sz="1300" dirty="0">
              <a:solidFill>
                <a:prstClr val="black"/>
              </a:solidFill>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267609" y="5614375"/>
            <a:ext cx="8091387" cy="846386"/>
          </a:xfrm>
          <a:prstGeom prst="rect">
            <a:avLst/>
          </a:prstGeom>
          <a:noFill/>
        </p:spPr>
        <p:txBody>
          <a:bodyPr wrap="square" rtlCol="0">
            <a:spAutoFit/>
          </a:bodyPr>
          <a:lstStyle/>
          <a:p>
            <a:pPr marL="180975">
              <a:spcAft>
                <a:spcPts val="600"/>
              </a:spcAft>
            </a:pPr>
            <a:r>
              <a:rPr kumimoji="1" lang="ja-JP" altLang="en-US" sz="1300" dirty="0" smtClean="0">
                <a:latin typeface="メイリオ" panose="020B0604030504040204" pitchFamily="50" charset="-128"/>
                <a:ea typeface="メイリオ" panose="020B0604030504040204" pitchFamily="50" charset="-128"/>
              </a:rPr>
              <a:t>８</a:t>
            </a:r>
            <a:r>
              <a:rPr kumimoji="1" lang="ja-JP" altLang="en-US" sz="1300" dirty="0">
                <a:latin typeface="メイリオ" panose="020B0604030504040204" pitchFamily="50" charset="-128"/>
                <a:ea typeface="メイリオ" panose="020B0604030504040204" pitchFamily="50" charset="-128"/>
              </a:rPr>
              <a:t>．新型コロナウイルス感染症を診断するための検査にはどのようなものがありますか。</a:t>
            </a:r>
            <a:endParaRPr kumimoji="1" lang="en-US" altLang="ja-JP" sz="1300" dirty="0">
              <a:latin typeface="メイリオ" panose="020B0604030504040204" pitchFamily="50" charset="-128"/>
              <a:ea typeface="メイリオ" panose="020B0604030504040204" pitchFamily="50" charset="-128"/>
            </a:endParaRPr>
          </a:p>
          <a:p>
            <a:pPr marL="180975">
              <a:spcAft>
                <a:spcPts val="600"/>
              </a:spcAft>
            </a:pPr>
            <a:r>
              <a:rPr kumimoji="1" lang="ja-JP" altLang="en-US" sz="1300" dirty="0">
                <a:latin typeface="メイリオ" panose="020B0604030504040204" pitchFamily="50" charset="-128"/>
                <a:ea typeface="メイリオ" panose="020B0604030504040204" pitchFamily="50" charset="-128"/>
              </a:rPr>
              <a:t>９．新型コロナウイルス感染症はどのようにして治療するのですか。</a:t>
            </a:r>
            <a:endParaRPr kumimoji="1" lang="en-US" altLang="ja-JP" sz="1300" dirty="0">
              <a:latin typeface="メイリオ" panose="020B0604030504040204" pitchFamily="50" charset="-128"/>
              <a:ea typeface="メイリオ" panose="020B0604030504040204" pitchFamily="50" charset="-128"/>
            </a:endParaRPr>
          </a:p>
          <a:p>
            <a:pPr marL="180975"/>
            <a:r>
              <a:rPr kumimoji="1" lang="en-US" altLang="ja-JP" sz="1300" dirty="0">
                <a:latin typeface="メイリオ" panose="020B0604030504040204" pitchFamily="50" charset="-128"/>
                <a:ea typeface="メイリオ" panose="020B0604030504040204" pitchFamily="50" charset="-128"/>
              </a:rPr>
              <a:t>10. </a:t>
            </a:r>
            <a:r>
              <a:rPr kumimoji="1" lang="ja-JP" altLang="en-US" sz="1300" dirty="0">
                <a:latin typeface="メイリオ" panose="020B0604030504040204" pitchFamily="50" charset="-128"/>
                <a:ea typeface="メイリオ" panose="020B0604030504040204" pitchFamily="50" charset="-128"/>
              </a:rPr>
              <a:t>新型</a:t>
            </a:r>
            <a:r>
              <a:rPr kumimoji="1" lang="ja-JP" altLang="en-US" sz="1300" dirty="0" smtClean="0">
                <a:latin typeface="メイリオ" panose="020B0604030504040204" pitchFamily="50" charset="-128"/>
                <a:ea typeface="メイリオ" panose="020B0604030504040204" pitchFamily="50" charset="-128"/>
              </a:rPr>
              <a:t>コロナウイルスのワクチンは実用化されているのですか。</a:t>
            </a:r>
            <a:endParaRPr kumimoji="1" lang="en-US" altLang="ja-JP" sz="1300" dirty="0">
              <a:latin typeface="メイリオ" panose="020B0604030504040204" pitchFamily="50" charset="-128"/>
              <a:ea typeface="メイリオ" panose="020B0604030504040204" pitchFamily="50" charset="-128"/>
            </a:endParaRPr>
          </a:p>
        </p:txBody>
      </p:sp>
      <p:sp>
        <p:nvSpPr>
          <p:cNvPr id="20" name="角丸四角形 19"/>
          <p:cNvSpPr/>
          <p:nvPr/>
        </p:nvSpPr>
        <p:spPr>
          <a:xfrm>
            <a:off x="330585" y="1095449"/>
            <a:ext cx="3551302" cy="403181"/>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lgn="ctr">
              <a:spcAft>
                <a:spcPts val="600"/>
              </a:spcAft>
            </a:pPr>
            <a:r>
              <a:rPr kumimoji="1" lang="ja-JP" altLang="en-US" sz="1400" b="1" dirty="0" smtClean="0">
                <a:solidFill>
                  <a:schemeClr val="tx1"/>
                </a:solidFill>
                <a:latin typeface="Meiryo UI" panose="020B0604030504040204" pitchFamily="50" charset="-128"/>
                <a:ea typeface="Meiryo UI" panose="020B0604030504040204" pitchFamily="50" charset="-128"/>
              </a:rPr>
              <a:t>新型コロナウイルス感染症の患者数・病原性</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21" name="角丸四角形 20"/>
          <p:cNvSpPr/>
          <p:nvPr/>
        </p:nvSpPr>
        <p:spPr>
          <a:xfrm>
            <a:off x="1915064" y="3261206"/>
            <a:ext cx="3551302" cy="403181"/>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lgn="ctr">
              <a:spcAft>
                <a:spcPts val="600"/>
              </a:spcAft>
            </a:pPr>
            <a:r>
              <a:rPr kumimoji="1" lang="ja-JP" altLang="en-US" sz="1400" b="1" dirty="0" smtClean="0">
                <a:solidFill>
                  <a:schemeClr val="tx1"/>
                </a:solidFill>
                <a:latin typeface="Meiryo UI" panose="020B0604030504040204" pitchFamily="50" charset="-128"/>
                <a:ea typeface="Meiryo UI" panose="020B0604030504040204" pitchFamily="50" charset="-128"/>
              </a:rPr>
              <a:t>新型コロナウイルス感染症の感染性</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22" name="角丸四角形 21"/>
          <p:cNvSpPr/>
          <p:nvPr/>
        </p:nvSpPr>
        <p:spPr>
          <a:xfrm>
            <a:off x="330585" y="5176690"/>
            <a:ext cx="3551302" cy="403181"/>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lgn="ctr">
              <a:spcAft>
                <a:spcPts val="600"/>
              </a:spcAft>
            </a:pPr>
            <a:r>
              <a:rPr kumimoji="1" lang="ja-JP" altLang="en-US" sz="1400" b="1" dirty="0" smtClean="0">
                <a:solidFill>
                  <a:schemeClr val="tx1"/>
                </a:solidFill>
                <a:latin typeface="Meiryo UI" panose="020B0604030504040204" pitchFamily="50" charset="-128"/>
                <a:ea typeface="Meiryo UI" panose="020B0604030504040204" pitchFamily="50" charset="-128"/>
              </a:rPr>
              <a:t>新型コロナウイルス感染症に対する検査・治療</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64490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07673" y="410019"/>
            <a:ext cx="9290649" cy="58819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5725"/>
            <a:r>
              <a:rPr kumimoji="1" lang="en-US" altLang="ja-JP" sz="1600" dirty="0">
                <a:solidFill>
                  <a:schemeClr val="tx1"/>
                </a:solidFill>
                <a:latin typeface="Meiryo UI" panose="020B0604030504040204" pitchFamily="50" charset="-128"/>
                <a:ea typeface="Meiryo UI" panose="020B0604030504040204" pitchFamily="50" charset="-128"/>
              </a:rPr>
              <a:t>Q</a:t>
            </a:r>
            <a:r>
              <a:rPr kumimoji="1" lang="ja-JP" altLang="en-US" sz="1600" dirty="0">
                <a:solidFill>
                  <a:schemeClr val="tx1"/>
                </a:solidFill>
                <a:latin typeface="Meiryo UI" panose="020B0604030504040204" pitchFamily="50" charset="-128"/>
                <a:ea typeface="Meiryo UI" panose="020B0604030504040204" pitchFamily="50" charset="-128"/>
              </a:rPr>
              <a:t>　新型</a:t>
            </a:r>
            <a:r>
              <a:rPr kumimoji="1" lang="ja-JP" altLang="en-US" sz="1600" dirty="0" smtClean="0">
                <a:solidFill>
                  <a:schemeClr val="tx1"/>
                </a:solidFill>
                <a:latin typeface="Meiryo UI" panose="020B0604030504040204" pitchFamily="50" charset="-128"/>
                <a:ea typeface="Meiryo UI" panose="020B0604030504040204" pitchFamily="50" charset="-128"/>
              </a:rPr>
              <a:t>コロナウイルス感染症に対するワクチンは実用化されているのですか。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6" name="角丸四角形 5"/>
          <p:cNvSpPr/>
          <p:nvPr/>
        </p:nvSpPr>
        <p:spPr>
          <a:xfrm>
            <a:off x="307673" y="1293962"/>
            <a:ext cx="9290649" cy="4856672"/>
          </a:xfrm>
          <a:prstGeom prst="roundRect">
            <a:avLst>
              <a:gd name="adj" fmla="val 467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indent="-111125"/>
            <a:r>
              <a:rPr kumimoji="1" lang="ja-JP" altLang="en-US" sz="1600" b="1" dirty="0" smtClean="0">
                <a:solidFill>
                  <a:schemeClr val="tx1"/>
                </a:solidFill>
                <a:latin typeface="Meiryo UI" panose="020B0604030504040204" pitchFamily="50" charset="-128"/>
                <a:ea typeface="Meiryo UI" panose="020B0604030504040204" pitchFamily="50" charset="-128"/>
              </a:rPr>
              <a:t>○新型</a:t>
            </a:r>
            <a:r>
              <a:rPr kumimoji="1" lang="ja-JP" altLang="en-US" sz="1600" b="1" dirty="0">
                <a:solidFill>
                  <a:schemeClr val="tx1"/>
                </a:solidFill>
                <a:latin typeface="Meiryo UI" panose="020B0604030504040204" pitchFamily="50" charset="-128"/>
                <a:ea typeface="Meiryo UI" panose="020B0604030504040204" pitchFamily="50" charset="-128"/>
              </a:rPr>
              <a:t>コロナウイルス感染症に対するワクチンの開発状況に</a:t>
            </a:r>
            <a:r>
              <a:rPr kumimoji="1" lang="ja-JP" altLang="en-US" sz="1600" b="1" dirty="0" smtClean="0">
                <a:solidFill>
                  <a:schemeClr val="tx1"/>
                </a:solidFill>
                <a:latin typeface="Meiryo UI" panose="020B0604030504040204" pitchFamily="50" charset="-128"/>
                <a:ea typeface="Meiryo UI" panose="020B0604030504040204" pitchFamily="50" charset="-128"/>
              </a:rPr>
              <a:t>ついて</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marL="266700" indent="-180975">
              <a:spcAft>
                <a:spcPts val="1200"/>
              </a:spcAft>
            </a:pPr>
            <a:r>
              <a:rPr kumimoji="1" lang="en-US" altLang="ja-JP" sz="1600" dirty="0" smtClean="0">
                <a:solidFill>
                  <a:schemeClr val="tx1"/>
                </a:solidFill>
                <a:latin typeface="Meiryo UI" panose="020B0604030504040204" pitchFamily="50" charset="-128"/>
                <a:ea typeface="Meiryo UI" panose="020B0604030504040204" pitchFamily="50" charset="-128"/>
              </a:rPr>
              <a:t>A</a:t>
            </a:r>
            <a:r>
              <a:rPr kumimoji="1" lang="ja-JP" altLang="en-US" sz="1600" dirty="0" smtClean="0">
                <a:solidFill>
                  <a:schemeClr val="tx1"/>
                </a:solidFill>
                <a:latin typeface="Meiryo UI" panose="020B0604030504040204" pitchFamily="50" charset="-128"/>
                <a:ea typeface="Meiryo UI" panose="020B0604030504040204" pitchFamily="50" charset="-128"/>
              </a:rPr>
              <a:t>　現在</a:t>
            </a:r>
            <a:r>
              <a:rPr kumimoji="1" lang="ja-JP" altLang="en-US" sz="1600" dirty="0">
                <a:solidFill>
                  <a:schemeClr val="tx1"/>
                </a:solidFill>
                <a:latin typeface="Meiryo UI" panose="020B0604030504040204" pitchFamily="50" charset="-128"/>
                <a:ea typeface="Meiryo UI" panose="020B0604030504040204" pitchFamily="50" charset="-128"/>
              </a:rPr>
              <a:t>、新型コロナウイルス感染症のワクチンについては、早期の実用化を目指し、国内･海外で多数の研究が精力的に行われています。通常より早いペースで開発が進められており、既に臨床試験を開始しているものもいくつかあります</a:t>
            </a:r>
            <a:r>
              <a:rPr kumimoji="1" lang="ja-JP" altLang="en-US" sz="1600" dirty="0" smtClean="0">
                <a:solidFill>
                  <a:schemeClr val="tx1"/>
                </a:solidFill>
                <a:latin typeface="Meiryo UI" panose="020B0604030504040204" pitchFamily="50" charset="-128"/>
                <a:ea typeface="Meiryo UI" panose="020B0604030504040204" pitchFamily="50" charset="-128"/>
              </a:rPr>
              <a:t>。</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111125" indent="-111125"/>
            <a:r>
              <a:rPr kumimoji="1" lang="ja-JP" altLang="en-US" sz="1600" b="1" dirty="0" smtClean="0">
                <a:solidFill>
                  <a:schemeClr val="tx1"/>
                </a:solidFill>
                <a:latin typeface="Meiryo UI" panose="020B0604030504040204" pitchFamily="50" charset="-128"/>
                <a:ea typeface="Meiryo UI" panose="020B0604030504040204" pitchFamily="50" charset="-128"/>
              </a:rPr>
              <a:t>○ワクチンの有効性について</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pPr marL="111125" indent="-25400">
              <a:spcAft>
                <a:spcPts val="600"/>
              </a:spcAft>
            </a:pPr>
            <a:r>
              <a:rPr kumimoji="1" lang="en-US" altLang="ja-JP" sz="1600" dirty="0" smtClean="0">
                <a:solidFill>
                  <a:schemeClr val="tx1"/>
                </a:solidFill>
                <a:latin typeface="Meiryo UI" panose="020B0604030504040204" pitchFamily="50" charset="-128"/>
                <a:ea typeface="Meiryo UI" panose="020B0604030504040204" pitchFamily="50" charset="-128"/>
              </a:rPr>
              <a:t>A</a:t>
            </a: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一般的に、ワクチンには感染症の発症や重症化を予防する効果があります。</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266700" indent="-266700">
              <a:spcAft>
                <a:spcPts val="1200"/>
              </a:spcAft>
            </a:pPr>
            <a:r>
              <a:rPr kumimoji="1" lang="ja-JP" altLang="en-US" sz="1600" dirty="0" smtClean="0">
                <a:solidFill>
                  <a:schemeClr val="tx1"/>
                </a:solidFill>
                <a:latin typeface="Meiryo UI" panose="020B0604030504040204" pitchFamily="50" charset="-128"/>
                <a:ea typeface="Meiryo UI" panose="020B0604030504040204" pitchFamily="50" charset="-128"/>
              </a:rPr>
              <a:t>　　　開発中の新型</a:t>
            </a:r>
            <a:r>
              <a:rPr kumimoji="1" lang="ja-JP" altLang="en-US" sz="1600" dirty="0">
                <a:solidFill>
                  <a:schemeClr val="tx1"/>
                </a:solidFill>
                <a:latin typeface="Meiryo UI" panose="020B0604030504040204" pitchFamily="50" charset="-128"/>
                <a:ea typeface="Meiryo UI" panose="020B0604030504040204" pitchFamily="50" charset="-128"/>
              </a:rPr>
              <a:t>コロナウイルス感染症の</a:t>
            </a:r>
            <a:r>
              <a:rPr kumimoji="1" lang="ja-JP" altLang="en-US" sz="1600" dirty="0" smtClean="0">
                <a:solidFill>
                  <a:schemeClr val="tx1"/>
                </a:solidFill>
                <a:latin typeface="Meiryo UI" panose="020B0604030504040204" pitchFamily="50" charset="-128"/>
                <a:ea typeface="Meiryo UI" panose="020B0604030504040204" pitchFamily="50" charset="-128"/>
              </a:rPr>
              <a:t>ワクチンが、実際</a:t>
            </a:r>
            <a:r>
              <a:rPr kumimoji="1" lang="ja-JP" altLang="en-US" sz="1600" dirty="0">
                <a:solidFill>
                  <a:schemeClr val="tx1"/>
                </a:solidFill>
                <a:latin typeface="Meiryo UI" panose="020B0604030504040204" pitchFamily="50" charset="-128"/>
                <a:ea typeface="Meiryo UI" panose="020B0604030504040204" pitchFamily="50" charset="-128"/>
              </a:rPr>
              <a:t>に新型コロナウイルス感染症の発症を予防できるか、重症化を予防できるか等については、今の</a:t>
            </a:r>
            <a:r>
              <a:rPr kumimoji="1" lang="ja-JP" altLang="en-US" sz="1600" dirty="0" smtClean="0">
                <a:solidFill>
                  <a:schemeClr val="tx1"/>
                </a:solidFill>
                <a:latin typeface="Meiryo UI" panose="020B0604030504040204" pitchFamily="50" charset="-128"/>
                <a:ea typeface="Meiryo UI" panose="020B0604030504040204" pitchFamily="50" charset="-128"/>
              </a:rPr>
              <a:t>ところ分かっていません。</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111125" indent="-111125"/>
            <a:r>
              <a:rPr kumimoji="1" lang="ja-JP" altLang="en-US" sz="1600" b="1" dirty="0" smtClean="0">
                <a:solidFill>
                  <a:schemeClr val="tx1"/>
                </a:solidFill>
                <a:latin typeface="Meiryo UI" panose="020B0604030504040204" pitchFamily="50" charset="-128"/>
                <a:ea typeface="Meiryo UI" panose="020B0604030504040204" pitchFamily="50" charset="-128"/>
              </a:rPr>
              <a:t>○ワクチンの安全性</a:t>
            </a:r>
            <a:r>
              <a:rPr kumimoji="1" lang="ja-JP" altLang="en-US" sz="1600" b="1" dirty="0">
                <a:solidFill>
                  <a:schemeClr val="tx1"/>
                </a:solidFill>
                <a:latin typeface="Meiryo UI" panose="020B0604030504040204" pitchFamily="50" charset="-128"/>
                <a:ea typeface="Meiryo UI" panose="020B0604030504040204" pitchFamily="50" charset="-128"/>
              </a:rPr>
              <a:t>に</a:t>
            </a:r>
            <a:r>
              <a:rPr kumimoji="1" lang="ja-JP" altLang="en-US" sz="1600" b="1" dirty="0" smtClean="0">
                <a:solidFill>
                  <a:schemeClr val="tx1"/>
                </a:solidFill>
                <a:latin typeface="Meiryo UI" panose="020B0604030504040204" pitchFamily="50" charset="-128"/>
                <a:ea typeface="Meiryo UI" panose="020B0604030504040204" pitchFamily="50" charset="-128"/>
              </a:rPr>
              <a:t>ついて</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marL="111125" indent="-25400">
              <a:spcAft>
                <a:spcPts val="600"/>
              </a:spcAft>
            </a:pPr>
            <a:r>
              <a:rPr kumimoji="1" lang="en-US" altLang="ja-JP" sz="1600" dirty="0" smtClean="0">
                <a:solidFill>
                  <a:schemeClr val="tx1"/>
                </a:solidFill>
                <a:latin typeface="Meiryo UI" panose="020B0604030504040204" pitchFamily="50" charset="-128"/>
                <a:ea typeface="Meiryo UI" panose="020B0604030504040204" pitchFamily="50" charset="-128"/>
              </a:rPr>
              <a:t>A</a:t>
            </a:r>
            <a:r>
              <a:rPr kumimoji="1" lang="ja-JP" altLang="en-US" sz="1600" dirty="0" smtClean="0">
                <a:solidFill>
                  <a:schemeClr val="tx1"/>
                </a:solidFill>
                <a:latin typeface="Meiryo UI" panose="020B0604030504040204" pitchFamily="50" charset="-128"/>
                <a:ea typeface="Meiryo UI" panose="020B0604030504040204" pitchFamily="50" charset="-128"/>
              </a:rPr>
              <a:t>　一般的</a:t>
            </a:r>
            <a:r>
              <a:rPr kumimoji="1" lang="ja-JP" altLang="en-US" sz="1600" dirty="0">
                <a:solidFill>
                  <a:schemeClr val="tx1"/>
                </a:solidFill>
                <a:latin typeface="Meiryo UI" panose="020B0604030504040204" pitchFamily="50" charset="-128"/>
                <a:ea typeface="Meiryo UI" panose="020B0604030504040204" pitchFamily="50" charset="-128"/>
              </a:rPr>
              <a:t>にワクチン接種には、副反応による健康被害が極めて稀ではあるものの、不可避的に発生します</a:t>
            </a:r>
            <a:r>
              <a:rPr kumimoji="1" lang="ja-JP" altLang="en-US" sz="1600" dirty="0" smtClean="0">
                <a:solidFill>
                  <a:schemeClr val="tx1"/>
                </a:solidFill>
                <a:latin typeface="Meiryo UI" panose="020B0604030504040204" pitchFamily="50" charset="-128"/>
                <a:ea typeface="Meiryo UI" panose="020B0604030504040204" pitchFamily="50" charset="-128"/>
              </a:rPr>
              <a:t>。</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266700" indent="-266700">
              <a:spcAft>
                <a:spcPts val="600"/>
              </a:spcAft>
            </a:pPr>
            <a:r>
              <a:rPr kumimoji="1" lang="ja-JP" altLang="en-US" sz="1600" dirty="0" smtClean="0">
                <a:solidFill>
                  <a:schemeClr val="tx1"/>
                </a:solidFill>
                <a:latin typeface="Meiryo UI" panose="020B0604030504040204" pitchFamily="50" charset="-128"/>
                <a:ea typeface="Meiryo UI" panose="020B0604030504040204" pitchFamily="50" charset="-128"/>
              </a:rPr>
              <a:t>　　　現在</a:t>
            </a:r>
            <a:r>
              <a:rPr kumimoji="1" lang="ja-JP" altLang="en-US" sz="1600" dirty="0">
                <a:solidFill>
                  <a:schemeClr val="tx1"/>
                </a:solidFill>
                <a:latin typeface="Meiryo UI" panose="020B0604030504040204" pitchFamily="50" charset="-128"/>
                <a:ea typeface="Meiryo UI" panose="020B0604030504040204" pitchFamily="50" charset="-128"/>
              </a:rPr>
              <a:t>、開発中の新型コロナウイルス感染症のワクチンの副反応については臨床試験等でどのようなものが起こりうるか確認されているところです。</a:t>
            </a:r>
          </a:p>
          <a:p>
            <a:pPr marL="266700" indent="-266700">
              <a:spcAft>
                <a:spcPts val="600"/>
              </a:spcAft>
            </a:pP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　 　日本</a:t>
            </a:r>
            <a:r>
              <a:rPr kumimoji="1" lang="ja-JP" altLang="en-US" sz="1600" dirty="0">
                <a:solidFill>
                  <a:schemeClr val="tx1"/>
                </a:solidFill>
                <a:latin typeface="Meiryo UI" panose="020B0604030504040204" pitchFamily="50" charset="-128"/>
                <a:ea typeface="Meiryo UI" panose="020B0604030504040204" pitchFamily="50" charset="-128"/>
              </a:rPr>
              <a:t>への供給を計画している海外の</a:t>
            </a:r>
            <a:r>
              <a:rPr kumimoji="1" lang="ja-JP" altLang="en-US" sz="1600" dirty="0" smtClean="0">
                <a:solidFill>
                  <a:schemeClr val="tx1"/>
                </a:solidFill>
                <a:latin typeface="Meiryo UI" panose="020B0604030504040204" pitchFamily="50" charset="-128"/>
                <a:ea typeface="Meiryo UI" panose="020B0604030504040204" pitchFamily="50" charset="-128"/>
              </a:rPr>
              <a:t>ワクチン</a:t>
            </a:r>
            <a:r>
              <a:rPr kumimoji="1" lang="en-US" altLang="ja-JP" sz="1600" baseline="30000" dirty="0" smtClean="0">
                <a:solidFill>
                  <a:schemeClr val="tx1"/>
                </a:solidFill>
                <a:latin typeface="Meiryo UI" panose="020B0604030504040204" pitchFamily="50" charset="-128"/>
                <a:ea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rPr>
              <a:t>では</a:t>
            </a:r>
            <a:r>
              <a:rPr kumimoji="1" lang="ja-JP" altLang="en-US" sz="1600" dirty="0">
                <a:solidFill>
                  <a:schemeClr val="tx1"/>
                </a:solidFill>
                <a:latin typeface="Meiryo UI" panose="020B0604030504040204" pitchFamily="50" charset="-128"/>
                <a:ea typeface="Meiryo UI" panose="020B0604030504040204" pitchFamily="50" charset="-128"/>
              </a:rPr>
              <a:t>、ワクチン接種後に、ワクチン接種と因果関係がないものも含めて、接種部位の痛みや、頭痛･倦怠感･筋肉痛等の</a:t>
            </a:r>
            <a:r>
              <a:rPr kumimoji="1" lang="ja-JP" altLang="en-US" sz="1600" dirty="0" smtClean="0">
                <a:solidFill>
                  <a:schemeClr val="tx1"/>
                </a:solidFill>
                <a:latin typeface="Meiryo UI" panose="020B0604030504040204" pitchFamily="50" charset="-128"/>
                <a:ea typeface="Meiryo UI" panose="020B0604030504040204" pitchFamily="50" charset="-128"/>
              </a:rPr>
              <a:t>有害事象</a:t>
            </a:r>
            <a:r>
              <a:rPr kumimoji="1" lang="ja-JP" altLang="en-US" sz="1600" dirty="0">
                <a:solidFill>
                  <a:schemeClr val="tx1"/>
                </a:solidFill>
                <a:latin typeface="Meiryo UI" panose="020B0604030504040204" pitchFamily="50" charset="-128"/>
                <a:ea typeface="Meiryo UI" panose="020B0604030504040204" pitchFamily="50" charset="-128"/>
              </a:rPr>
              <a:t>がみられた</a:t>
            </a:r>
            <a:r>
              <a:rPr kumimoji="1" lang="ja-JP" altLang="en-US" sz="1600" dirty="0" smtClean="0">
                <a:solidFill>
                  <a:schemeClr val="tx1"/>
                </a:solidFill>
                <a:latin typeface="Meiryo UI" panose="020B0604030504040204" pitchFamily="50" charset="-128"/>
                <a:ea typeface="Meiryo UI" panose="020B0604030504040204" pitchFamily="50" charset="-128"/>
              </a:rPr>
              <a:t>ことが報告されています。</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595553" y="6401416"/>
            <a:ext cx="2228850" cy="365125"/>
          </a:xfrm>
        </p:spPr>
        <p:txBody>
          <a:bodyPr/>
          <a:lstStyle/>
          <a:p>
            <a:fld id="{E74B8558-D0F6-4753-AF0C-00CF326F8990}" type="slidenum">
              <a:rPr kumimoji="1" lang="ja-JP" altLang="en-US" smtClean="0"/>
              <a:t>10</a:t>
            </a:fld>
            <a:endParaRPr kumimoji="1" lang="ja-JP" altLang="en-US"/>
          </a:p>
        </p:txBody>
      </p:sp>
      <p:sp>
        <p:nvSpPr>
          <p:cNvPr id="3" name="テキスト ボックス 2"/>
          <p:cNvSpPr txBox="1"/>
          <p:nvPr/>
        </p:nvSpPr>
        <p:spPr>
          <a:xfrm>
            <a:off x="5201729" y="5860527"/>
            <a:ext cx="4219425" cy="276999"/>
          </a:xfrm>
          <a:prstGeom prst="rect">
            <a:avLst/>
          </a:prstGeom>
          <a:noFill/>
        </p:spPr>
        <p:txBody>
          <a:bodyPr wrap="non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ファイザー社、アストラゼネカ社、ノババックス社が開発中のワクチン</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17443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p:cNvGraphicFramePr/>
          <p:nvPr>
            <p:extLst/>
          </p:nvPr>
        </p:nvGraphicFramePr>
        <p:xfrm>
          <a:off x="433975" y="2509109"/>
          <a:ext cx="4437550" cy="4141866"/>
        </p:xfrm>
        <a:graphic>
          <a:graphicData uri="http://schemas.openxmlformats.org/drawingml/2006/chart">
            <c:chart xmlns:c="http://schemas.openxmlformats.org/drawingml/2006/chart" xmlns:r="http://schemas.openxmlformats.org/officeDocument/2006/relationships" r:id="rId2"/>
          </a:graphicData>
        </a:graphic>
      </p:graphicFrame>
      <p:sp>
        <p:nvSpPr>
          <p:cNvPr id="3" name="角丸四角形 2"/>
          <p:cNvSpPr/>
          <p:nvPr/>
        </p:nvSpPr>
        <p:spPr>
          <a:xfrm>
            <a:off x="293298" y="76035"/>
            <a:ext cx="9290649" cy="614845"/>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Segoe UI" panose="020B0502040204020203" pitchFamily="34" charset="0"/>
                <a:ea typeface="Meiryo UI" panose="020B0604030504040204" pitchFamily="50" charset="-128"/>
                <a:cs typeface="Segoe UI" panose="020B0502040204020203" pitchFamily="34" charset="0"/>
              </a:rPr>
              <a:t>Q</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日本では、これまでにどれくらいの人が新型コロナウイルス感染症と診断されていますか。</a:t>
            </a:r>
          </a:p>
        </p:txBody>
      </p:sp>
      <p:sp>
        <p:nvSpPr>
          <p:cNvPr id="4" name="角丸四角形 3"/>
          <p:cNvSpPr/>
          <p:nvPr/>
        </p:nvSpPr>
        <p:spPr>
          <a:xfrm>
            <a:off x="293298" y="857589"/>
            <a:ext cx="9290649" cy="1601131"/>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457200" rtl="0" eaLnBrk="1" fontAlgn="auto" latinLnBrk="0" hangingPunct="1">
              <a:lnSpc>
                <a:spcPct val="100000"/>
              </a:lnSpc>
              <a:spcBef>
                <a:spcPts val="0"/>
              </a:spcBef>
              <a:spcAft>
                <a:spcPts val="60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Segoe UI" panose="020B0502040204020203" pitchFamily="34" charset="0"/>
                <a:ea typeface="Meiryo UI" panose="020B0604030504040204" pitchFamily="50" charset="-128"/>
                <a:cs typeface="Segoe UI" panose="020B0502040204020203" pitchFamily="34" charset="0"/>
              </a:rPr>
              <a:t>A</a:t>
            </a: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Meiryo UI" panose="020B0604030504040204" pitchFamily="50" charset="-128"/>
                <a:cs typeface="Segoe UI" panose="020B0502040204020203" pitchFamily="34" charset="0"/>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日本では、これまで</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に約</a:t>
            </a: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96,000</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が新型コロナウイルス感染症と診断されており、これは全人口の</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0.08%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に相当します。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6075" marR="0" lvl="0" indent="0" algn="l" defTabSz="4572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年代別で</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は</a:t>
            </a: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代で最も多く</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代人口の約</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0.2%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に相当します。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6510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感染していても症状が現れず医療機関を受診しない人などがいるため、必ずしも感染した人すべてを表す人数ではありません。</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6510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人数は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時点</a:t>
            </a:r>
          </a:p>
        </p:txBody>
      </p:sp>
      <p:graphicFrame>
        <p:nvGraphicFramePr>
          <p:cNvPr id="8" name="グラフ 7"/>
          <p:cNvGraphicFramePr>
            <a:graphicFrameLocks/>
          </p:cNvGraphicFramePr>
          <p:nvPr>
            <p:extLst/>
          </p:nvPr>
        </p:nvGraphicFramePr>
        <p:xfrm>
          <a:off x="5373151" y="3019244"/>
          <a:ext cx="3848488" cy="3631731"/>
        </p:xfrm>
        <a:graphic>
          <a:graphicData uri="http://schemas.openxmlformats.org/drawingml/2006/chart">
            <c:chart xmlns:c="http://schemas.openxmlformats.org/drawingml/2006/chart" xmlns:r="http://schemas.openxmlformats.org/officeDocument/2006/relationships" r:id="rId3"/>
          </a:graphicData>
        </a:graphic>
      </p:graphicFrame>
      <p:sp>
        <p:nvSpPr>
          <p:cNvPr id="2" name="スライド番号プレースホルダー 1"/>
          <p:cNvSpPr>
            <a:spLocks noGrp="1"/>
          </p:cNvSpPr>
          <p:nvPr>
            <p:ph type="sldNum" sz="quarter" idx="12"/>
          </p:nvPr>
        </p:nvSpPr>
        <p:spPr>
          <a:xfrm>
            <a:off x="7635092" y="641334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4B8558-D0F6-4753-AF0C-00CF326F899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TextBox 5">
            <a:extLst>
              <a:ext uri="{FF2B5EF4-FFF2-40B4-BE49-F238E27FC236}">
                <a16:creationId xmlns:a16="http://schemas.microsoft.com/office/drawing/2014/main" id="{5808A516-DB1B-4F74-B7ED-164931BC97BF}"/>
              </a:ext>
            </a:extLst>
          </p:cNvPr>
          <p:cNvSpPr txBox="1"/>
          <p:nvPr/>
        </p:nvSpPr>
        <p:spPr>
          <a:xfrm>
            <a:off x="6305470" y="2664279"/>
            <a:ext cx="3009157" cy="43858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人口</a:t>
            </a:r>
            <a:r>
              <a:rPr kumimoji="0" lang="en-US" altLang="ja-JP" sz="1200" b="1"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10</a:t>
            </a:r>
            <a:r>
              <a:rPr kumimoji="0" lang="ja-JP" altLang="en-US" sz="1200" b="1"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万人あたりの新規陽性者数の推移</a:t>
            </a:r>
            <a:endParaRPr kumimoji="0" lang="en-US" altLang="ja-JP" sz="1200" b="1"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（年代別・報告週別）</a:t>
            </a:r>
            <a:endParaRPr kumimoji="0" lang="en-US" sz="105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14" name="TextBox 5">
            <a:extLst>
              <a:ext uri="{FF2B5EF4-FFF2-40B4-BE49-F238E27FC236}">
                <a16:creationId xmlns:a16="http://schemas.microsoft.com/office/drawing/2014/main" id="{5808A516-DB1B-4F74-B7ED-164931BC97BF}"/>
              </a:ext>
            </a:extLst>
          </p:cNvPr>
          <p:cNvSpPr txBox="1"/>
          <p:nvPr/>
        </p:nvSpPr>
        <p:spPr>
          <a:xfrm>
            <a:off x="1867920" y="2664279"/>
            <a:ext cx="1569660" cy="43858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新規陽性者数の推移</a:t>
            </a:r>
            <a:endParaRPr kumimoji="0" lang="en-US" altLang="ja-JP" sz="1200" b="1"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（総数・報告日別）</a:t>
            </a:r>
            <a:endParaRPr kumimoji="0" lang="en-US" altLang="ja-JP" sz="1050" b="1"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10" name="テキスト ボックス 9"/>
          <p:cNvSpPr txBox="1"/>
          <p:nvPr/>
        </p:nvSpPr>
        <p:spPr>
          <a:xfrm>
            <a:off x="7467785" y="6650975"/>
            <a:ext cx="1959191"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出典：厚生労働省公表資料より作成</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64112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apezoid 11">
            <a:extLst>
              <a:ext uri="{FF2B5EF4-FFF2-40B4-BE49-F238E27FC236}">
                <a16:creationId xmlns:a16="http://schemas.microsoft.com/office/drawing/2014/main" id="{BE705102-1CE0-4825-8842-457F52F4B4CE}"/>
              </a:ext>
            </a:extLst>
          </p:cNvPr>
          <p:cNvSpPr/>
          <p:nvPr/>
        </p:nvSpPr>
        <p:spPr>
          <a:xfrm rot="5400000">
            <a:off x="6269942" y="1931626"/>
            <a:ext cx="274324" cy="3827872"/>
          </a:xfrm>
          <a:prstGeom prst="trapezoid">
            <a:avLst>
              <a:gd name="adj" fmla="val 37133"/>
            </a:avLst>
          </a:prstGeom>
          <a:gradFill>
            <a:gsLst>
              <a:gs pos="0">
                <a:schemeClr val="tx1"/>
              </a:gs>
              <a:gs pos="45000">
                <a:schemeClr val="tx2"/>
              </a:gs>
              <a:gs pos="83000">
                <a:schemeClr val="tx2"/>
              </a:gs>
              <a:gs pos="100000">
                <a:schemeClr val="tx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6F7E0AD6-CD54-491E-9C1F-CD575E7D1859}"/>
              </a:ext>
            </a:extLst>
          </p:cNvPr>
          <p:cNvSpPr/>
          <p:nvPr/>
        </p:nvSpPr>
        <p:spPr>
          <a:xfrm rot="5400000">
            <a:off x="2741794" y="1356974"/>
            <a:ext cx="907051" cy="4947920"/>
          </a:xfrm>
          <a:prstGeom prst="trapezoid">
            <a:avLst>
              <a:gd name="adj" fmla="val 38324"/>
            </a:avLst>
          </a:prstGeom>
          <a:gradFill>
            <a:gsLst>
              <a:gs pos="0">
                <a:schemeClr val="tx2">
                  <a:lumMod val="75000"/>
                </a:schemeClr>
              </a:gs>
              <a:gs pos="45000">
                <a:schemeClr val="tx2">
                  <a:lumMod val="60000"/>
                  <a:lumOff val="40000"/>
                </a:schemeClr>
              </a:gs>
              <a:gs pos="83000">
                <a:schemeClr val="tx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角丸四角形 2"/>
          <p:cNvSpPr/>
          <p:nvPr/>
        </p:nvSpPr>
        <p:spPr>
          <a:xfrm>
            <a:off x="293298" y="78911"/>
            <a:ext cx="9290649" cy="57133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eiryo UI" panose="020B0604030504040204" pitchFamily="50" charset="-128"/>
                <a:ea typeface="Meiryo UI" panose="020B0604030504040204" pitchFamily="50" charset="-128"/>
              </a:rPr>
              <a:t>Q</a:t>
            </a:r>
            <a:r>
              <a:rPr kumimoji="1" lang="ja-JP" altLang="en-US" sz="1600" dirty="0">
                <a:solidFill>
                  <a:schemeClr val="tx1"/>
                </a:solidFill>
                <a:latin typeface="Meiryo UI" panose="020B0604030504040204" pitchFamily="50" charset="-128"/>
                <a:ea typeface="Meiryo UI" panose="020B0604030504040204" pitchFamily="50" charset="-128"/>
              </a:rPr>
              <a:t>　新型コロナウイルス感染症と診断された人のうち、重症化する人や死亡する人はどれくらいですか。</a:t>
            </a:r>
          </a:p>
        </p:txBody>
      </p:sp>
      <p:sp>
        <p:nvSpPr>
          <p:cNvPr id="4" name="角丸四角形 3"/>
          <p:cNvSpPr/>
          <p:nvPr/>
        </p:nvSpPr>
        <p:spPr>
          <a:xfrm>
            <a:off x="293298" y="770822"/>
            <a:ext cx="9290649" cy="1933293"/>
          </a:xfrm>
          <a:prstGeom prst="roundRect">
            <a:avLst>
              <a:gd name="adj" fmla="val 839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indent="-111125">
              <a:spcAft>
                <a:spcPts val="600"/>
              </a:spcAft>
            </a:pPr>
            <a:r>
              <a:rPr kumimoji="1" lang="en-US" altLang="ja-JP" sz="1600" dirty="0">
                <a:solidFill>
                  <a:schemeClr val="tx1"/>
                </a:solidFill>
                <a:latin typeface="Meiryo UI" panose="020B0604030504040204" pitchFamily="50" charset="-128"/>
                <a:ea typeface="Meiryo UI" panose="020B0604030504040204" pitchFamily="50" charset="-128"/>
              </a:rPr>
              <a:t>A</a:t>
            </a:r>
            <a:r>
              <a:rPr kumimoji="1" lang="ja-JP" altLang="en-US" sz="1600" dirty="0">
                <a:solidFill>
                  <a:schemeClr val="tx1"/>
                </a:solidFill>
                <a:latin typeface="Meiryo UI" panose="020B0604030504040204" pitchFamily="50" charset="-128"/>
                <a:ea typeface="Meiryo UI" panose="020B0604030504040204" pitchFamily="50" charset="-128"/>
              </a:rPr>
              <a:t>　新型コロナウイルス感染症と診断された人のうち、重症化する人の割合や死亡する人の割合は</a:t>
            </a:r>
            <a:r>
              <a:rPr kumimoji="1" lang="ja-JP" altLang="en-US" sz="1600" b="1" dirty="0">
                <a:solidFill>
                  <a:schemeClr val="tx1"/>
                </a:solidFill>
                <a:latin typeface="Meiryo UI" panose="020B0604030504040204" pitchFamily="50" charset="-128"/>
                <a:ea typeface="Meiryo UI" panose="020B0604030504040204" pitchFamily="50" charset="-128"/>
              </a:rPr>
              <a:t>年齢によって異なり、高齢者は高く、若者は低い</a:t>
            </a:r>
            <a:r>
              <a:rPr kumimoji="1" lang="ja-JP" altLang="en-US" sz="1600" dirty="0">
                <a:solidFill>
                  <a:schemeClr val="tx1"/>
                </a:solidFill>
                <a:latin typeface="Meiryo UI" panose="020B0604030504040204" pitchFamily="50" charset="-128"/>
                <a:ea typeface="Meiryo UI" panose="020B0604030504040204" pitchFamily="50" charset="-128"/>
              </a:rPr>
              <a:t>傾向にあります。</a:t>
            </a:r>
          </a:p>
          <a:p>
            <a:pPr marL="180975" indent="-69850"/>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b="1" dirty="0">
                <a:solidFill>
                  <a:schemeClr val="tx1"/>
                </a:solidFill>
                <a:latin typeface="Meiryo UI" panose="020B0604030504040204" pitchFamily="50" charset="-128"/>
                <a:ea typeface="Meiryo UI" panose="020B0604030504040204" pitchFamily="50" charset="-128"/>
              </a:rPr>
              <a:t>重症化する割合や死亡する割合は以前と比べて低下</a:t>
            </a:r>
            <a:r>
              <a:rPr kumimoji="1" lang="ja-JP" altLang="en-US" sz="1600" dirty="0">
                <a:solidFill>
                  <a:schemeClr val="tx1"/>
                </a:solidFill>
                <a:latin typeface="Meiryo UI" panose="020B0604030504040204" pitchFamily="50" charset="-128"/>
                <a:ea typeface="Meiryo UI" panose="020B0604030504040204" pitchFamily="50" charset="-128"/>
              </a:rPr>
              <a:t>しており、６月以降に診断された人の中では、</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180975" indent="449263">
              <a:tabLst>
                <a:tab pos="630238" algn="l"/>
              </a:tabLst>
            </a:pPr>
            <a:r>
              <a:rPr kumimoji="1" lang="ja-JP" altLang="en-US" sz="1600" dirty="0">
                <a:solidFill>
                  <a:schemeClr val="tx1"/>
                </a:solidFill>
                <a:latin typeface="Meiryo UI" panose="020B0604030504040204" pitchFamily="50" charset="-128"/>
                <a:ea typeface="Meiryo UI" panose="020B0604030504040204" pitchFamily="50" charset="-128"/>
              </a:rPr>
              <a:t>・重症化する人の割合は</a:t>
            </a:r>
            <a:r>
              <a:rPr kumimoji="1" lang="en-US" altLang="ja-JP"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約</a:t>
            </a:r>
            <a:r>
              <a:rPr kumimoji="1" lang="en-US" altLang="ja-JP" sz="1600" dirty="0" smtClean="0">
                <a:solidFill>
                  <a:schemeClr val="tx1"/>
                </a:solidFill>
                <a:latin typeface="Meiryo UI" panose="020B0604030504040204" pitchFamily="50" charset="-128"/>
                <a:ea typeface="Meiryo UI" panose="020B0604030504040204" pitchFamily="50" charset="-128"/>
              </a:rPr>
              <a:t>1.6</a:t>
            </a:r>
            <a:r>
              <a:rPr kumimoji="1" lang="ja-JP" altLang="en-US" sz="16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50</a:t>
            </a:r>
            <a:r>
              <a:rPr kumimoji="1" lang="ja-JP" altLang="en-US" sz="1400" b="1" dirty="0">
                <a:solidFill>
                  <a:schemeClr val="tx1"/>
                </a:solidFill>
                <a:latin typeface="Meiryo UI" panose="020B0604030504040204" pitchFamily="50" charset="-128"/>
                <a:ea typeface="Meiryo UI" panose="020B0604030504040204" pitchFamily="50" charset="-128"/>
              </a:rPr>
              <a:t>歳代以下</a:t>
            </a:r>
            <a:r>
              <a:rPr kumimoji="1" lang="ja-JP" altLang="en-US" sz="1400" b="1" dirty="0" smtClean="0">
                <a:solidFill>
                  <a:schemeClr val="tx1"/>
                </a:solidFill>
                <a:latin typeface="Meiryo UI" panose="020B0604030504040204" pitchFamily="50" charset="-128"/>
                <a:ea typeface="Meiryo UI" panose="020B0604030504040204" pitchFamily="50" charset="-128"/>
              </a:rPr>
              <a:t>で</a:t>
            </a:r>
            <a:r>
              <a:rPr kumimoji="1" lang="en-US" altLang="ja-JP" sz="1400" b="1" dirty="0" smtClean="0">
                <a:solidFill>
                  <a:schemeClr val="tx1"/>
                </a:solidFill>
                <a:latin typeface="Meiryo UI" panose="020B0604030504040204" pitchFamily="50" charset="-128"/>
                <a:ea typeface="Meiryo UI" panose="020B0604030504040204" pitchFamily="50" charset="-128"/>
              </a:rPr>
              <a:t>0.3</a:t>
            </a: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60</a:t>
            </a:r>
            <a:r>
              <a:rPr kumimoji="1" lang="ja-JP" altLang="en-US" sz="1400" b="1" dirty="0">
                <a:solidFill>
                  <a:schemeClr val="tx1"/>
                </a:solidFill>
                <a:latin typeface="Meiryo UI" panose="020B0604030504040204" pitchFamily="50" charset="-128"/>
                <a:ea typeface="Meiryo UI" panose="020B0604030504040204" pitchFamily="50" charset="-128"/>
              </a:rPr>
              <a:t>歳代以上</a:t>
            </a:r>
            <a:r>
              <a:rPr kumimoji="1" lang="ja-JP" altLang="en-US" sz="1400" b="1" dirty="0" smtClean="0">
                <a:solidFill>
                  <a:schemeClr val="tx1"/>
                </a:solidFill>
                <a:latin typeface="Meiryo UI" panose="020B0604030504040204" pitchFamily="50" charset="-128"/>
                <a:ea typeface="Meiryo UI" panose="020B0604030504040204" pitchFamily="50" charset="-128"/>
              </a:rPr>
              <a:t>で</a:t>
            </a:r>
            <a:r>
              <a:rPr kumimoji="1" lang="en-US" altLang="ja-JP" sz="1400" b="1" dirty="0" smtClean="0">
                <a:solidFill>
                  <a:schemeClr val="tx1"/>
                </a:solidFill>
                <a:latin typeface="Meiryo UI" panose="020B0604030504040204" pitchFamily="50" charset="-128"/>
                <a:ea typeface="Meiryo UI" panose="020B0604030504040204" pitchFamily="50" charset="-128"/>
              </a:rPr>
              <a:t>8.5</a:t>
            </a: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180975" indent="449263">
              <a:spcAft>
                <a:spcPts val="600"/>
              </a:spcAft>
              <a:tabLst>
                <a:tab pos="630238" algn="l"/>
              </a:tabLst>
            </a:pPr>
            <a:r>
              <a:rPr kumimoji="1" lang="ja-JP" altLang="en-US" sz="1600" dirty="0">
                <a:solidFill>
                  <a:schemeClr val="tx1"/>
                </a:solidFill>
                <a:latin typeface="Meiryo UI" panose="020B0604030504040204" pitchFamily="50" charset="-128"/>
                <a:ea typeface="Meiryo UI" panose="020B0604030504040204" pitchFamily="50" charset="-128"/>
              </a:rPr>
              <a:t>・死亡する人の割合は</a:t>
            </a:r>
            <a:r>
              <a:rPr kumimoji="1" lang="en-US" altLang="ja-JP"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約</a:t>
            </a:r>
            <a:r>
              <a:rPr kumimoji="1" lang="en-US" altLang="ja-JP" sz="1600" dirty="0" smtClean="0">
                <a:solidFill>
                  <a:schemeClr val="tx1"/>
                </a:solidFill>
                <a:latin typeface="Meiryo UI" panose="020B0604030504040204" pitchFamily="50" charset="-128"/>
                <a:ea typeface="Meiryo UI" panose="020B0604030504040204" pitchFamily="50" charset="-128"/>
              </a:rPr>
              <a:t>1.0</a:t>
            </a:r>
            <a:r>
              <a:rPr kumimoji="1" lang="ja-JP" altLang="en-US" sz="16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50</a:t>
            </a:r>
            <a:r>
              <a:rPr kumimoji="1" lang="ja-JP" altLang="en-US" sz="1400" b="1" dirty="0">
                <a:solidFill>
                  <a:schemeClr val="tx1"/>
                </a:solidFill>
                <a:latin typeface="Meiryo UI" panose="020B0604030504040204" pitchFamily="50" charset="-128"/>
                <a:ea typeface="Meiryo UI" panose="020B0604030504040204" pitchFamily="50" charset="-128"/>
              </a:rPr>
              <a:t>歳代以下</a:t>
            </a:r>
            <a:r>
              <a:rPr kumimoji="1" lang="ja-JP" altLang="en-US" sz="1400" b="1" dirty="0" smtClean="0">
                <a:solidFill>
                  <a:schemeClr val="tx1"/>
                </a:solidFill>
                <a:latin typeface="Meiryo UI" panose="020B0604030504040204" pitchFamily="50" charset="-128"/>
                <a:ea typeface="Meiryo UI" panose="020B0604030504040204" pitchFamily="50" charset="-128"/>
              </a:rPr>
              <a:t>で</a:t>
            </a:r>
            <a:r>
              <a:rPr kumimoji="1" lang="en-US" altLang="ja-JP" sz="1400" b="1" dirty="0" smtClean="0">
                <a:solidFill>
                  <a:schemeClr val="tx1"/>
                </a:solidFill>
                <a:latin typeface="Meiryo UI" panose="020B0604030504040204" pitchFamily="50" charset="-128"/>
                <a:ea typeface="Meiryo UI" panose="020B0604030504040204" pitchFamily="50" charset="-128"/>
              </a:rPr>
              <a:t>0.06</a:t>
            </a: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60</a:t>
            </a:r>
            <a:r>
              <a:rPr kumimoji="1" lang="ja-JP" altLang="en-US" sz="1400" b="1" dirty="0">
                <a:solidFill>
                  <a:schemeClr val="tx1"/>
                </a:solidFill>
                <a:latin typeface="Meiryo UI" panose="020B0604030504040204" pitchFamily="50" charset="-128"/>
                <a:ea typeface="Meiryo UI" panose="020B0604030504040204" pitchFamily="50" charset="-128"/>
              </a:rPr>
              <a:t>歳代以上</a:t>
            </a:r>
            <a:r>
              <a:rPr kumimoji="1" lang="ja-JP" altLang="en-US" sz="1400" b="1" dirty="0" smtClean="0">
                <a:solidFill>
                  <a:schemeClr val="tx1"/>
                </a:solidFill>
                <a:latin typeface="Meiryo UI" panose="020B0604030504040204" pitchFamily="50" charset="-128"/>
                <a:ea typeface="Meiryo UI" panose="020B0604030504040204" pitchFamily="50" charset="-128"/>
              </a:rPr>
              <a:t>で</a:t>
            </a:r>
            <a:r>
              <a:rPr kumimoji="1" lang="en-US" altLang="ja-JP" sz="1400" b="1" dirty="0" smtClean="0">
                <a:solidFill>
                  <a:schemeClr val="tx1"/>
                </a:solidFill>
                <a:latin typeface="Meiryo UI" panose="020B0604030504040204" pitchFamily="50" charset="-128"/>
                <a:ea typeface="Meiryo UI" panose="020B0604030504040204" pitchFamily="50" charset="-128"/>
              </a:rPr>
              <a:t>5.7</a:t>
            </a: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となっています。</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180975" algn="r">
              <a:tabLst>
                <a:tab pos="630238" algn="l"/>
              </a:tabLst>
            </a:pP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「重症化する人の割合」は</a:t>
            </a:r>
            <a:r>
              <a:rPr kumimoji="1" lang="ja-JP" altLang="en-US" sz="900" dirty="0" smtClean="0">
                <a:solidFill>
                  <a:schemeClr val="tx1"/>
                </a:solidFill>
                <a:latin typeface="Meiryo UI" panose="020B0604030504040204" pitchFamily="50" charset="-128"/>
                <a:ea typeface="Meiryo UI" panose="020B0604030504040204" pitchFamily="50" charset="-128"/>
              </a:rPr>
              <a:t>、新型コロナウイルス感染症と診断された症例（無症状を含む）のうち、集中治療室での治療や人工呼吸器等による治療を行った</a:t>
            </a:r>
            <a:r>
              <a:rPr kumimoji="1" lang="ja-JP" altLang="en-US" sz="900" dirty="0">
                <a:solidFill>
                  <a:schemeClr val="tx1"/>
                </a:solidFill>
                <a:latin typeface="Meiryo UI" panose="020B0604030504040204" pitchFamily="50" charset="-128"/>
                <a:ea typeface="Meiryo UI" panose="020B0604030504040204" pitchFamily="50" charset="-128"/>
              </a:rPr>
              <a:t>症例また</a:t>
            </a:r>
            <a:r>
              <a:rPr kumimoji="1" lang="ja-JP" altLang="en-US" sz="900" dirty="0" smtClean="0">
                <a:solidFill>
                  <a:schemeClr val="tx1"/>
                </a:solidFill>
                <a:latin typeface="Meiryo UI" panose="020B0604030504040204" pitchFamily="50" charset="-128"/>
                <a:ea typeface="Meiryo UI" panose="020B0604030504040204" pitchFamily="50" charset="-128"/>
              </a:rPr>
              <a:t>は死亡</a:t>
            </a:r>
            <a:r>
              <a:rPr kumimoji="1" lang="ja-JP" altLang="en-US" sz="900" dirty="0">
                <a:solidFill>
                  <a:schemeClr val="tx1"/>
                </a:solidFill>
                <a:latin typeface="Meiryo UI" panose="020B0604030504040204" pitchFamily="50" charset="-128"/>
                <a:ea typeface="Meiryo UI" panose="020B0604030504040204" pitchFamily="50" charset="-128"/>
              </a:rPr>
              <a:t>した症例の</a:t>
            </a:r>
            <a:r>
              <a:rPr kumimoji="1" lang="ja-JP" altLang="en-US" sz="900" dirty="0" smtClean="0">
                <a:solidFill>
                  <a:schemeClr val="tx1"/>
                </a:solidFill>
                <a:latin typeface="Meiryo UI" panose="020B0604030504040204" pitchFamily="50" charset="-128"/>
                <a:ea typeface="Meiryo UI" panose="020B0604030504040204" pitchFamily="50" charset="-128"/>
              </a:rPr>
              <a:t>割合。</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668148" y="6456437"/>
            <a:ext cx="2228850" cy="365125"/>
          </a:xfrm>
        </p:spPr>
        <p:txBody>
          <a:bodyPr/>
          <a:lstStyle/>
          <a:p>
            <a:fld id="{E74B8558-D0F6-4753-AF0C-00CF326F8990}" type="slidenum">
              <a:rPr kumimoji="1" lang="ja-JP" altLang="en-US" smtClean="0"/>
              <a:t>3</a:t>
            </a:fld>
            <a:endParaRPr kumimoji="1" lang="ja-JP" altLang="en-US" dirty="0"/>
          </a:p>
        </p:txBody>
      </p:sp>
      <p:pic>
        <p:nvPicPr>
          <p:cNvPr id="1026" name="Picture 2" descr="人工呼吸器をつけた人のイラスト（お爺さん）">
            <a:extLst>
              <a:ext uri="{FF2B5EF4-FFF2-40B4-BE49-F238E27FC236}">
                <a16:creationId xmlns:a16="http://schemas.microsoft.com/office/drawing/2014/main" id="{C4AFA07D-1EED-4FBE-B3A3-A274B32E29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6221" y="3204204"/>
            <a:ext cx="1344599" cy="12639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咳をしているお爺さんのイラスト">
            <a:extLst>
              <a:ext uri="{FF2B5EF4-FFF2-40B4-BE49-F238E27FC236}">
                <a16:creationId xmlns:a16="http://schemas.microsoft.com/office/drawing/2014/main" id="{536141C1-8364-44CB-9FB5-D44CF00AE5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7917" y="3330751"/>
            <a:ext cx="829165" cy="9959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インフルエンザの検査のイラスト">
            <a:extLst>
              <a:ext uri="{FF2B5EF4-FFF2-40B4-BE49-F238E27FC236}">
                <a16:creationId xmlns:a16="http://schemas.microsoft.com/office/drawing/2014/main" id="{2D23F87D-947A-434B-8C0D-5B0CEC37DD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125" y="3279224"/>
            <a:ext cx="1005235" cy="1005235"/>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Right 12">
            <a:extLst>
              <a:ext uri="{FF2B5EF4-FFF2-40B4-BE49-F238E27FC236}">
                <a16:creationId xmlns:a16="http://schemas.microsoft.com/office/drawing/2014/main" id="{84C3C1A5-6D33-4534-A3EA-B0FE46FC95C1}"/>
              </a:ext>
            </a:extLst>
          </p:cNvPr>
          <p:cNvSpPr/>
          <p:nvPr/>
        </p:nvSpPr>
        <p:spPr>
          <a:xfrm>
            <a:off x="8312038" y="3706330"/>
            <a:ext cx="762000" cy="276393"/>
          </a:xfrm>
          <a:prstGeom prst="rightArrow">
            <a:avLst>
              <a:gd name="adj1" fmla="val 22114"/>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C2181F2-161C-4097-81AA-6ED08EABBC4F}"/>
              </a:ext>
            </a:extLst>
          </p:cNvPr>
          <p:cNvSpPr txBox="1"/>
          <p:nvPr/>
        </p:nvSpPr>
        <p:spPr>
          <a:xfrm>
            <a:off x="543519" y="3017042"/>
            <a:ext cx="595035" cy="338554"/>
          </a:xfrm>
          <a:prstGeom prst="rect">
            <a:avLst/>
          </a:prstGeom>
          <a:noFill/>
        </p:spPr>
        <p:txBody>
          <a:bodyPr wrap="none" rtlCol="0">
            <a:spAutoFit/>
          </a:bodyPr>
          <a:lstStyle/>
          <a:p>
            <a:pPr algn="ctr"/>
            <a:r>
              <a:rPr lang="ja-JP" altLang="en-US" sz="1600" b="1" dirty="0">
                <a:latin typeface="Meiryo UI" panose="020B0604030504040204" pitchFamily="34" charset="-128"/>
                <a:ea typeface="Meiryo UI" panose="020B0604030504040204" pitchFamily="34" charset="-128"/>
              </a:rPr>
              <a:t>診断</a:t>
            </a:r>
            <a:endParaRPr lang="en-US" sz="1600" b="1" dirty="0">
              <a:latin typeface="Meiryo UI" panose="020B0604030504040204" pitchFamily="34" charset="-128"/>
              <a:ea typeface="Meiryo UI" panose="020B0604030504040204" pitchFamily="34" charset="-128"/>
            </a:endParaRPr>
          </a:p>
        </p:txBody>
      </p:sp>
      <p:sp>
        <p:nvSpPr>
          <p:cNvPr id="15" name="TextBox 14">
            <a:extLst>
              <a:ext uri="{FF2B5EF4-FFF2-40B4-BE49-F238E27FC236}">
                <a16:creationId xmlns:a16="http://schemas.microsoft.com/office/drawing/2014/main" id="{34F1D750-BB23-4E90-B629-94A76343A18B}"/>
              </a:ext>
            </a:extLst>
          </p:cNvPr>
          <p:cNvSpPr txBox="1"/>
          <p:nvPr/>
        </p:nvSpPr>
        <p:spPr>
          <a:xfrm>
            <a:off x="5926248" y="3076747"/>
            <a:ext cx="800219" cy="338554"/>
          </a:xfrm>
          <a:prstGeom prst="rect">
            <a:avLst/>
          </a:prstGeom>
          <a:noFill/>
        </p:spPr>
        <p:txBody>
          <a:bodyPr wrap="none" rtlCol="0">
            <a:spAutoFit/>
          </a:bodyPr>
          <a:lstStyle/>
          <a:p>
            <a:pPr algn="ctr"/>
            <a:r>
              <a:rPr lang="ja-JP" altLang="en-US" sz="1600" b="1" dirty="0">
                <a:latin typeface="Meiryo UI" panose="020B0604030504040204" pitchFamily="34" charset="-128"/>
                <a:ea typeface="Meiryo UI" panose="020B0604030504040204" pitchFamily="34" charset="-128"/>
              </a:rPr>
              <a:t>重症化</a:t>
            </a:r>
            <a:endParaRPr lang="en-US" sz="1600" b="1" dirty="0">
              <a:latin typeface="Meiryo UI" panose="020B0604030504040204" pitchFamily="34" charset="-128"/>
              <a:ea typeface="Meiryo UI" panose="020B0604030504040204" pitchFamily="34" charset="-128"/>
            </a:endParaRPr>
          </a:p>
        </p:txBody>
      </p:sp>
      <p:sp>
        <p:nvSpPr>
          <p:cNvPr id="17" name="TextBox 16">
            <a:extLst>
              <a:ext uri="{FF2B5EF4-FFF2-40B4-BE49-F238E27FC236}">
                <a16:creationId xmlns:a16="http://schemas.microsoft.com/office/drawing/2014/main" id="{5D852CAB-BA4B-4919-9DD9-55C11DFDBBC0}"/>
              </a:ext>
            </a:extLst>
          </p:cNvPr>
          <p:cNvSpPr txBox="1"/>
          <p:nvPr/>
        </p:nvSpPr>
        <p:spPr>
          <a:xfrm>
            <a:off x="2563576" y="3028546"/>
            <a:ext cx="1263486" cy="338554"/>
          </a:xfrm>
          <a:prstGeom prst="rect">
            <a:avLst/>
          </a:prstGeom>
          <a:noFill/>
        </p:spPr>
        <p:txBody>
          <a:bodyPr wrap="none" rtlCol="0">
            <a:spAutoFit/>
          </a:bodyPr>
          <a:lstStyle/>
          <a:p>
            <a:pPr algn="ctr"/>
            <a:r>
              <a:rPr lang="ja-JP" altLang="en-US" sz="1600" b="1" dirty="0">
                <a:latin typeface="Meiryo UI" panose="020B0604030504040204" pitchFamily="34" charset="-128"/>
                <a:ea typeface="Meiryo UI" panose="020B0604030504040204" pitchFamily="34" charset="-128"/>
              </a:rPr>
              <a:t>発熱、咳など</a:t>
            </a:r>
            <a:endParaRPr lang="en-US" sz="1600" b="1" dirty="0">
              <a:latin typeface="Meiryo UI" panose="020B0604030504040204" pitchFamily="34" charset="-128"/>
              <a:ea typeface="Meiryo UI" panose="020B0604030504040204" pitchFamily="34" charset="-128"/>
            </a:endParaRPr>
          </a:p>
        </p:txBody>
      </p:sp>
      <p:sp>
        <p:nvSpPr>
          <p:cNvPr id="18" name="TextBox 17">
            <a:extLst>
              <a:ext uri="{FF2B5EF4-FFF2-40B4-BE49-F238E27FC236}">
                <a16:creationId xmlns:a16="http://schemas.microsoft.com/office/drawing/2014/main" id="{4E3DA56E-BAC1-4B0F-B41C-08F6221DFEAA}"/>
              </a:ext>
            </a:extLst>
          </p:cNvPr>
          <p:cNvSpPr txBox="1"/>
          <p:nvPr/>
        </p:nvSpPr>
        <p:spPr>
          <a:xfrm>
            <a:off x="8693038" y="3103880"/>
            <a:ext cx="595035" cy="338554"/>
          </a:xfrm>
          <a:prstGeom prst="rect">
            <a:avLst/>
          </a:prstGeom>
          <a:noFill/>
        </p:spPr>
        <p:txBody>
          <a:bodyPr wrap="none" rtlCol="0">
            <a:spAutoFit/>
          </a:bodyPr>
          <a:lstStyle/>
          <a:p>
            <a:pPr algn="ctr"/>
            <a:r>
              <a:rPr lang="ja-JP" altLang="en-US" sz="1600" b="1" dirty="0">
                <a:latin typeface="Meiryo UI" panose="020B0604030504040204" pitchFamily="34" charset="-128"/>
                <a:ea typeface="Meiryo UI" panose="020B0604030504040204" pitchFamily="34" charset="-128"/>
              </a:rPr>
              <a:t>死亡</a:t>
            </a:r>
            <a:endParaRPr lang="en-US" sz="1600" b="1" dirty="0">
              <a:latin typeface="Meiryo UI" panose="020B0604030504040204" pitchFamily="34" charset="-128"/>
              <a:ea typeface="Meiryo UI" panose="020B0604030504040204" pitchFamily="34" charset="-128"/>
            </a:endParaRPr>
          </a:p>
        </p:txBody>
      </p:sp>
      <p:graphicFrame>
        <p:nvGraphicFramePr>
          <p:cNvPr id="23" name="Table 24">
            <a:extLst>
              <a:ext uri="{FF2B5EF4-FFF2-40B4-BE49-F238E27FC236}">
                <a16:creationId xmlns:a16="http://schemas.microsoft.com/office/drawing/2014/main" id="{1C1AB41B-0934-4101-B8BA-AF5FF32E942C}"/>
              </a:ext>
            </a:extLst>
          </p:cNvPr>
          <p:cNvGraphicFramePr>
            <a:graphicFrameLocks noGrp="1"/>
          </p:cNvGraphicFramePr>
          <p:nvPr>
            <p:extLst>
              <p:ext uri="{D42A27DB-BD31-4B8C-83A1-F6EECF244321}">
                <p14:modId xmlns:p14="http://schemas.microsoft.com/office/powerpoint/2010/main" val="2515163473"/>
              </p:ext>
            </p:extLst>
          </p:nvPr>
        </p:nvGraphicFramePr>
        <p:xfrm>
          <a:off x="293298" y="5448841"/>
          <a:ext cx="4591929" cy="973466"/>
        </p:xfrm>
        <a:graphic>
          <a:graphicData uri="http://schemas.openxmlformats.org/drawingml/2006/table">
            <a:tbl>
              <a:tblPr firstRow="1" bandRow="1">
                <a:tableStyleId>{073A0DAA-6AF3-43AB-8588-CEC1D06C72B9}</a:tableStyleId>
              </a:tblPr>
              <a:tblGrid>
                <a:gridCol w="672860">
                  <a:extLst>
                    <a:ext uri="{9D8B030D-6E8A-4147-A177-3AD203B41FA5}">
                      <a16:colId xmlns:a16="http://schemas.microsoft.com/office/drawing/2014/main" val="434315689"/>
                    </a:ext>
                  </a:extLst>
                </a:gridCol>
                <a:gridCol w="356279">
                  <a:extLst>
                    <a:ext uri="{9D8B030D-6E8A-4147-A177-3AD203B41FA5}">
                      <a16:colId xmlns:a16="http://schemas.microsoft.com/office/drawing/2014/main" val="498223784"/>
                    </a:ext>
                  </a:extLst>
                </a:gridCol>
                <a:gridCol w="356279">
                  <a:extLst>
                    <a:ext uri="{9D8B030D-6E8A-4147-A177-3AD203B41FA5}">
                      <a16:colId xmlns:a16="http://schemas.microsoft.com/office/drawing/2014/main" val="1019490132"/>
                    </a:ext>
                  </a:extLst>
                </a:gridCol>
                <a:gridCol w="356279">
                  <a:extLst>
                    <a:ext uri="{9D8B030D-6E8A-4147-A177-3AD203B41FA5}">
                      <a16:colId xmlns:a16="http://schemas.microsoft.com/office/drawing/2014/main" val="4130648829"/>
                    </a:ext>
                  </a:extLst>
                </a:gridCol>
                <a:gridCol w="356279">
                  <a:extLst>
                    <a:ext uri="{9D8B030D-6E8A-4147-A177-3AD203B41FA5}">
                      <a16:colId xmlns:a16="http://schemas.microsoft.com/office/drawing/2014/main" val="1321476297"/>
                    </a:ext>
                  </a:extLst>
                </a:gridCol>
                <a:gridCol w="356279">
                  <a:extLst>
                    <a:ext uri="{9D8B030D-6E8A-4147-A177-3AD203B41FA5}">
                      <a16:colId xmlns:a16="http://schemas.microsoft.com/office/drawing/2014/main" val="1009412817"/>
                    </a:ext>
                  </a:extLst>
                </a:gridCol>
                <a:gridCol w="356279">
                  <a:extLst>
                    <a:ext uri="{9D8B030D-6E8A-4147-A177-3AD203B41FA5}">
                      <a16:colId xmlns:a16="http://schemas.microsoft.com/office/drawing/2014/main" val="2713765205"/>
                    </a:ext>
                  </a:extLst>
                </a:gridCol>
                <a:gridCol w="356279">
                  <a:extLst>
                    <a:ext uri="{9D8B030D-6E8A-4147-A177-3AD203B41FA5}">
                      <a16:colId xmlns:a16="http://schemas.microsoft.com/office/drawing/2014/main" val="3864856825"/>
                    </a:ext>
                  </a:extLst>
                </a:gridCol>
                <a:gridCol w="356279">
                  <a:extLst>
                    <a:ext uri="{9D8B030D-6E8A-4147-A177-3AD203B41FA5}">
                      <a16:colId xmlns:a16="http://schemas.microsoft.com/office/drawing/2014/main" val="3540931283"/>
                    </a:ext>
                  </a:extLst>
                </a:gridCol>
                <a:gridCol w="356279">
                  <a:extLst>
                    <a:ext uri="{9D8B030D-6E8A-4147-A177-3AD203B41FA5}">
                      <a16:colId xmlns:a16="http://schemas.microsoft.com/office/drawing/2014/main" val="1089745635"/>
                    </a:ext>
                  </a:extLst>
                </a:gridCol>
                <a:gridCol w="356279">
                  <a:extLst>
                    <a:ext uri="{9D8B030D-6E8A-4147-A177-3AD203B41FA5}">
                      <a16:colId xmlns:a16="http://schemas.microsoft.com/office/drawing/2014/main" val="53152682"/>
                    </a:ext>
                  </a:extLst>
                </a:gridCol>
                <a:gridCol w="356279">
                  <a:extLst>
                    <a:ext uri="{9D8B030D-6E8A-4147-A177-3AD203B41FA5}">
                      <a16:colId xmlns:a16="http://schemas.microsoft.com/office/drawing/2014/main" val="514867881"/>
                    </a:ext>
                  </a:extLst>
                </a:gridCol>
              </a:tblGrid>
              <a:tr h="303853">
                <a:tc>
                  <a:txBody>
                    <a:bodyPr/>
                    <a:lstStyle/>
                    <a:p>
                      <a:pPr algn="ctr"/>
                      <a:endParaRPr lang="en-US" sz="900" dirty="0">
                        <a:latin typeface="Meiryo UI" panose="020B0604030504040204" pitchFamily="34" charset="-128"/>
                        <a:ea typeface="Meiryo UI" panose="020B0604030504040204" pitchFamily="34" charset="-128"/>
                      </a:endParaRPr>
                    </a:p>
                  </a:txBody>
                  <a:tcPr anchor="ctr">
                    <a:solidFill>
                      <a:schemeClr val="tx2">
                        <a:lumMod val="60000"/>
                        <a:lumOff val="40000"/>
                      </a:schemeClr>
                    </a:solidFill>
                  </a:tcPr>
                </a:tc>
                <a:tc>
                  <a:txBody>
                    <a:bodyPr/>
                    <a:lstStyle/>
                    <a:p>
                      <a:pPr algn="l"/>
                      <a:r>
                        <a:rPr lang="en-US" sz="900" dirty="0"/>
                        <a:t>0</a:t>
                      </a:r>
                    </a:p>
                    <a:p>
                      <a:pPr algn="l"/>
                      <a:r>
                        <a:rPr lang="en-US" sz="900" dirty="0" smtClean="0"/>
                        <a:t>-9</a:t>
                      </a:r>
                      <a:endParaRPr lang="en-US" sz="900" dirty="0">
                        <a:latin typeface="Meiryo UI" panose="020B0604030504040204" pitchFamily="34" charset="-128"/>
                        <a:ea typeface="Meiryo UI" panose="020B0604030504040204" pitchFamily="34" charset="-128"/>
                      </a:endParaRPr>
                    </a:p>
                  </a:txBody>
                  <a:tcPr anchor="ctr">
                    <a:solidFill>
                      <a:schemeClr val="tx2">
                        <a:lumMod val="60000"/>
                        <a:lumOff val="40000"/>
                      </a:schemeClr>
                    </a:solidFill>
                  </a:tcPr>
                </a:tc>
                <a:tc>
                  <a:txBody>
                    <a:bodyPr/>
                    <a:lstStyle/>
                    <a:p>
                      <a:pPr algn="l"/>
                      <a:r>
                        <a:rPr lang="en-US" sz="900" dirty="0" smtClean="0"/>
                        <a:t>10</a:t>
                      </a:r>
                      <a:endParaRPr lang="en-US" sz="900" dirty="0"/>
                    </a:p>
                    <a:p>
                      <a:pPr algn="l"/>
                      <a:r>
                        <a:rPr lang="en-US" sz="900" dirty="0" smtClean="0"/>
                        <a:t>-19</a:t>
                      </a:r>
                      <a:endParaRPr lang="en-US" sz="900" dirty="0">
                        <a:latin typeface="Meiryo UI" panose="020B0604030504040204" pitchFamily="34" charset="-128"/>
                        <a:ea typeface="Meiryo UI" panose="020B0604030504040204" pitchFamily="34" charset="-128"/>
                      </a:endParaRPr>
                    </a:p>
                  </a:txBody>
                  <a:tcPr anchor="ctr">
                    <a:solidFill>
                      <a:schemeClr val="tx2">
                        <a:lumMod val="60000"/>
                        <a:lumOff val="40000"/>
                      </a:schemeClr>
                    </a:solidFill>
                  </a:tcPr>
                </a:tc>
                <a:tc>
                  <a:txBody>
                    <a:bodyPr/>
                    <a:lstStyle/>
                    <a:p>
                      <a:pPr algn="l"/>
                      <a:r>
                        <a:rPr lang="en-US" sz="900" dirty="0" smtClean="0"/>
                        <a:t>20</a:t>
                      </a:r>
                      <a:endParaRPr lang="en-US" sz="900" dirty="0"/>
                    </a:p>
                    <a:p>
                      <a:pPr algn="l"/>
                      <a:r>
                        <a:rPr lang="en-US" sz="900" dirty="0" smtClean="0"/>
                        <a:t>-29</a:t>
                      </a:r>
                      <a:endParaRPr lang="en-US" sz="900" dirty="0">
                        <a:latin typeface="Meiryo UI" panose="020B0604030504040204" pitchFamily="34" charset="-128"/>
                        <a:ea typeface="Meiryo UI" panose="020B0604030504040204" pitchFamily="34" charset="-128"/>
                      </a:endParaRPr>
                    </a:p>
                  </a:txBody>
                  <a:tcPr anchor="ctr">
                    <a:solidFill>
                      <a:schemeClr val="tx2">
                        <a:lumMod val="60000"/>
                        <a:lumOff val="40000"/>
                      </a:schemeClr>
                    </a:solidFill>
                  </a:tcPr>
                </a:tc>
                <a:tc>
                  <a:txBody>
                    <a:bodyPr/>
                    <a:lstStyle/>
                    <a:p>
                      <a:pPr algn="l"/>
                      <a:r>
                        <a:rPr lang="en-US" sz="900" dirty="0" smtClean="0"/>
                        <a:t>30</a:t>
                      </a:r>
                      <a:endParaRPr lang="en-US" sz="900" dirty="0"/>
                    </a:p>
                    <a:p>
                      <a:pPr algn="l"/>
                      <a:r>
                        <a:rPr lang="en-US" sz="900" dirty="0" smtClean="0"/>
                        <a:t>-39</a:t>
                      </a:r>
                      <a:endParaRPr lang="en-US" sz="900" dirty="0">
                        <a:latin typeface="Meiryo UI" panose="020B0604030504040204" pitchFamily="34" charset="-128"/>
                        <a:ea typeface="Meiryo UI" panose="020B0604030504040204" pitchFamily="34" charset="-128"/>
                      </a:endParaRPr>
                    </a:p>
                  </a:txBody>
                  <a:tcPr anchor="ctr">
                    <a:solidFill>
                      <a:schemeClr val="tx2">
                        <a:lumMod val="60000"/>
                        <a:lumOff val="40000"/>
                      </a:schemeClr>
                    </a:solidFill>
                  </a:tcPr>
                </a:tc>
                <a:tc>
                  <a:txBody>
                    <a:bodyPr/>
                    <a:lstStyle/>
                    <a:p>
                      <a:pPr algn="l"/>
                      <a:r>
                        <a:rPr lang="en-US" sz="900" dirty="0" smtClean="0"/>
                        <a:t>40</a:t>
                      </a:r>
                      <a:endParaRPr lang="en-US" sz="900" dirty="0"/>
                    </a:p>
                    <a:p>
                      <a:pPr algn="l"/>
                      <a:r>
                        <a:rPr lang="en-US" sz="900" dirty="0" smtClean="0"/>
                        <a:t>-49</a:t>
                      </a:r>
                      <a:endParaRPr lang="en-US" sz="900" dirty="0">
                        <a:latin typeface="Meiryo UI" panose="020B0604030504040204" pitchFamily="34" charset="-128"/>
                        <a:ea typeface="Meiryo UI" panose="020B0604030504040204" pitchFamily="34" charset="-128"/>
                      </a:endParaRPr>
                    </a:p>
                  </a:txBody>
                  <a:tcPr anchor="ctr">
                    <a:solidFill>
                      <a:schemeClr val="tx2">
                        <a:lumMod val="60000"/>
                        <a:lumOff val="40000"/>
                      </a:schemeClr>
                    </a:solidFill>
                  </a:tcPr>
                </a:tc>
                <a:tc>
                  <a:txBody>
                    <a:bodyPr/>
                    <a:lstStyle/>
                    <a:p>
                      <a:pPr algn="l"/>
                      <a:r>
                        <a:rPr lang="en-US" sz="900" dirty="0" smtClean="0"/>
                        <a:t>50</a:t>
                      </a:r>
                      <a:endParaRPr lang="en-US" sz="900" dirty="0"/>
                    </a:p>
                    <a:p>
                      <a:pPr algn="l"/>
                      <a:r>
                        <a:rPr lang="en-US" sz="900" dirty="0" smtClean="0"/>
                        <a:t>-59</a:t>
                      </a:r>
                      <a:endParaRPr lang="en-US" sz="900" dirty="0">
                        <a:latin typeface="Meiryo UI" panose="020B0604030504040204" pitchFamily="34" charset="-128"/>
                        <a:ea typeface="Meiryo UI" panose="020B0604030504040204" pitchFamily="34" charset="-128"/>
                      </a:endParaRPr>
                    </a:p>
                  </a:txBody>
                  <a:tcPr anchor="ctr">
                    <a:solidFill>
                      <a:schemeClr val="tx2">
                        <a:lumMod val="60000"/>
                        <a:lumOff val="40000"/>
                      </a:schemeClr>
                    </a:solidFill>
                  </a:tcPr>
                </a:tc>
                <a:tc>
                  <a:txBody>
                    <a:bodyPr/>
                    <a:lstStyle/>
                    <a:p>
                      <a:pPr algn="l"/>
                      <a:r>
                        <a:rPr lang="en-US" sz="900" dirty="0" smtClean="0"/>
                        <a:t>60</a:t>
                      </a:r>
                      <a:endParaRPr lang="en-US" sz="900" dirty="0"/>
                    </a:p>
                    <a:p>
                      <a:pPr algn="l"/>
                      <a:r>
                        <a:rPr lang="en-US" sz="900" dirty="0" smtClean="0"/>
                        <a:t>-69</a:t>
                      </a:r>
                      <a:endParaRPr lang="en-US" sz="900" dirty="0">
                        <a:latin typeface="Meiryo UI" panose="020B0604030504040204" pitchFamily="34" charset="-128"/>
                        <a:ea typeface="Meiryo UI" panose="020B0604030504040204" pitchFamily="34" charset="-128"/>
                      </a:endParaRPr>
                    </a:p>
                  </a:txBody>
                  <a:tcPr anchor="ctr">
                    <a:solidFill>
                      <a:schemeClr val="tx2">
                        <a:lumMod val="60000"/>
                        <a:lumOff val="40000"/>
                      </a:schemeClr>
                    </a:solidFill>
                  </a:tcPr>
                </a:tc>
                <a:tc>
                  <a:txBody>
                    <a:bodyPr/>
                    <a:lstStyle/>
                    <a:p>
                      <a:pPr algn="l"/>
                      <a:r>
                        <a:rPr lang="en-US" sz="900" dirty="0" smtClean="0"/>
                        <a:t>70</a:t>
                      </a:r>
                      <a:endParaRPr lang="en-US" sz="900" dirty="0"/>
                    </a:p>
                    <a:p>
                      <a:pPr algn="l"/>
                      <a:r>
                        <a:rPr lang="en-US" sz="900" dirty="0" smtClean="0"/>
                        <a:t>-79</a:t>
                      </a:r>
                      <a:endParaRPr lang="en-US" sz="900" dirty="0">
                        <a:latin typeface="Meiryo UI" panose="020B0604030504040204" pitchFamily="34" charset="-128"/>
                        <a:ea typeface="Meiryo UI" panose="020B0604030504040204" pitchFamily="34" charset="-128"/>
                      </a:endParaRPr>
                    </a:p>
                  </a:txBody>
                  <a:tcPr anchor="ctr">
                    <a:solidFill>
                      <a:schemeClr val="tx2">
                        <a:lumMod val="60000"/>
                        <a:lumOff val="40000"/>
                      </a:schemeClr>
                    </a:solidFill>
                  </a:tcPr>
                </a:tc>
                <a:tc>
                  <a:txBody>
                    <a:bodyPr/>
                    <a:lstStyle/>
                    <a:p>
                      <a:pPr algn="ctr"/>
                      <a:r>
                        <a:rPr lang="en-US" sz="900" dirty="0" smtClean="0"/>
                        <a:t>80</a:t>
                      </a:r>
                    </a:p>
                    <a:p>
                      <a:pPr algn="ctr"/>
                      <a:r>
                        <a:rPr lang="en-US" sz="900" dirty="0" smtClean="0"/>
                        <a:t>-89</a:t>
                      </a:r>
                      <a:endParaRPr lang="en-US" sz="900" dirty="0">
                        <a:latin typeface="Meiryo UI" panose="020B0604030504040204" pitchFamily="34" charset="-128"/>
                        <a:ea typeface="Meiryo UI" panose="020B0604030504040204" pitchFamily="34" charset="-128"/>
                      </a:endParaRPr>
                    </a:p>
                  </a:txBody>
                  <a:tcPr anchor="ctr">
                    <a:solidFill>
                      <a:schemeClr val="tx2">
                        <a:lumMod val="60000"/>
                        <a:lumOff val="40000"/>
                      </a:schemeClr>
                    </a:solidFill>
                  </a:tcPr>
                </a:tc>
                <a:tc>
                  <a:txBody>
                    <a:bodyPr/>
                    <a:lstStyle/>
                    <a:p>
                      <a:pPr algn="ctr"/>
                      <a:r>
                        <a:rPr lang="en-US" sz="900" dirty="0" smtClean="0">
                          <a:latin typeface="+mj-lt"/>
                          <a:ea typeface="Meiryo UI" panose="020B0604030504040204" pitchFamily="34" charset="-128"/>
                        </a:rPr>
                        <a:t>90-</a:t>
                      </a:r>
                      <a:endParaRPr lang="en-US" sz="900" dirty="0">
                        <a:latin typeface="+mj-lt"/>
                        <a:ea typeface="Meiryo UI" panose="020B0604030504040204" pitchFamily="34" charset="-128"/>
                      </a:endParaRPr>
                    </a:p>
                  </a:txBody>
                  <a:tcPr anchor="ctr">
                    <a:solidFill>
                      <a:schemeClr val="tx2">
                        <a:lumMod val="60000"/>
                        <a:lumOff val="40000"/>
                      </a:schemeClr>
                    </a:solidFill>
                  </a:tcPr>
                </a:tc>
                <a:tc>
                  <a:txBody>
                    <a:bodyPr/>
                    <a:lstStyle/>
                    <a:p>
                      <a:pPr algn="ctr"/>
                      <a:r>
                        <a:rPr lang="ja-JP" altLang="en-US" sz="900" dirty="0"/>
                        <a:t>計</a:t>
                      </a:r>
                      <a:endParaRPr lang="en-US" sz="900" dirty="0">
                        <a:latin typeface="Meiryo UI" panose="020B0604030504040204" pitchFamily="34" charset="-128"/>
                        <a:ea typeface="Meiryo UI" panose="020B0604030504040204" pitchFamily="34" charset="-128"/>
                      </a:endParaRPr>
                    </a:p>
                  </a:txBody>
                  <a:tcPr anchor="ctr">
                    <a:solidFill>
                      <a:schemeClr val="tx2">
                        <a:lumMod val="60000"/>
                        <a:lumOff val="40000"/>
                      </a:schemeClr>
                    </a:solidFill>
                  </a:tcPr>
                </a:tc>
                <a:extLst>
                  <a:ext uri="{0D108BD9-81ED-4DB2-BD59-A6C34878D82A}">
                    <a16:rowId xmlns:a16="http://schemas.microsoft.com/office/drawing/2014/main" val="2840248182"/>
                  </a:ext>
                </a:extLst>
              </a:tr>
              <a:tr h="303853">
                <a:tc>
                  <a:txBody>
                    <a:bodyPr/>
                    <a:lstStyle/>
                    <a:p>
                      <a:pPr algn="ctr"/>
                      <a:r>
                        <a:rPr lang="ja-JP" altLang="en-US" sz="900" dirty="0">
                          <a:latin typeface="Meiryo UI" panose="020B0604030504040204" pitchFamily="50" charset="-128"/>
                          <a:ea typeface="Meiryo UI" panose="020B0604030504040204" pitchFamily="50" charset="-128"/>
                        </a:rPr>
                        <a:t>６</a:t>
                      </a:r>
                      <a:r>
                        <a:rPr lang="en-US"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８月</a:t>
                      </a:r>
                      <a:endParaRPr lang="en-US" sz="900" dirty="0">
                        <a:latin typeface="Meiryo UI" panose="020B0604030504040204" pitchFamily="50" charset="-128"/>
                        <a:ea typeface="Meiryo UI" panose="020B0604030504040204" pitchFamily="50"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2045613817"/>
                  </a:ext>
                </a:extLst>
              </a:tr>
              <a:tr h="303853">
                <a:tc>
                  <a:txBody>
                    <a:bodyPr/>
                    <a:lstStyle/>
                    <a:p>
                      <a:pPr algn="ctr"/>
                      <a:r>
                        <a:rPr lang="ja-JP" altLang="en-US" sz="900" dirty="0" smtClean="0">
                          <a:latin typeface="Meiryo UI" panose="020B0604030504040204" pitchFamily="50" charset="-128"/>
                          <a:ea typeface="Meiryo UI" panose="020B0604030504040204" pitchFamily="50" charset="-128"/>
                        </a:rPr>
                        <a:t>１</a:t>
                      </a:r>
                      <a:r>
                        <a:rPr lang="en-US"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４月</a:t>
                      </a:r>
                      <a:endParaRPr lang="en-US" sz="900" dirty="0">
                        <a:latin typeface="Meiryo UI" panose="020B0604030504040204" pitchFamily="50" charset="-128"/>
                        <a:ea typeface="Meiryo UI" panose="020B0604030504040204" pitchFamily="50"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3314532548"/>
                  </a:ext>
                </a:extLst>
              </a:tr>
            </a:tbl>
          </a:graphicData>
        </a:graphic>
      </p:graphicFrame>
      <p:sp>
        <p:nvSpPr>
          <p:cNvPr id="29" name="TextBox 28">
            <a:extLst>
              <a:ext uri="{FF2B5EF4-FFF2-40B4-BE49-F238E27FC236}">
                <a16:creationId xmlns:a16="http://schemas.microsoft.com/office/drawing/2014/main" id="{D3C61812-31AA-46C1-9DFD-27A62A0BDB9C}"/>
              </a:ext>
            </a:extLst>
          </p:cNvPr>
          <p:cNvSpPr txBox="1"/>
          <p:nvPr/>
        </p:nvSpPr>
        <p:spPr>
          <a:xfrm>
            <a:off x="861061" y="5179649"/>
            <a:ext cx="3456395" cy="307777"/>
          </a:xfrm>
          <a:prstGeom prst="rect">
            <a:avLst/>
          </a:prstGeom>
          <a:noFill/>
        </p:spPr>
        <p:txBody>
          <a:bodyPr wrap="none" rtlCol="0">
            <a:spAutoFit/>
          </a:bodyPr>
          <a:lstStyle/>
          <a:p>
            <a:pPr algn="ctr"/>
            <a:r>
              <a:rPr lang="ja-JP" altLang="en-US" sz="1400" b="1" dirty="0">
                <a:latin typeface="Meiryo UI" panose="020B0604030504040204" pitchFamily="34" charset="-128"/>
                <a:ea typeface="Meiryo UI" panose="020B0604030504040204" pitchFamily="34" charset="-128"/>
              </a:rPr>
              <a:t>診断された人のうち、重症化する割合（％）</a:t>
            </a:r>
            <a:endParaRPr lang="en-US" sz="1400" b="1" dirty="0">
              <a:latin typeface="Meiryo UI" panose="020B0604030504040204" pitchFamily="34" charset="-128"/>
              <a:ea typeface="Meiryo UI" panose="020B0604030504040204" pitchFamily="34" charset="-128"/>
            </a:endParaRPr>
          </a:p>
        </p:txBody>
      </p:sp>
      <p:sp>
        <p:nvSpPr>
          <p:cNvPr id="6" name="TextBox 5">
            <a:extLst>
              <a:ext uri="{FF2B5EF4-FFF2-40B4-BE49-F238E27FC236}">
                <a16:creationId xmlns:a16="http://schemas.microsoft.com/office/drawing/2014/main" id="{9F661C9C-4A02-48B1-8102-BEF0D9353281}"/>
              </a:ext>
            </a:extLst>
          </p:cNvPr>
          <p:cNvSpPr txBox="1"/>
          <p:nvPr/>
        </p:nvSpPr>
        <p:spPr>
          <a:xfrm>
            <a:off x="5532053" y="4330893"/>
            <a:ext cx="1587294" cy="461665"/>
          </a:xfrm>
          <a:prstGeom prst="rect">
            <a:avLst/>
          </a:prstGeom>
          <a:noFill/>
        </p:spPr>
        <p:txBody>
          <a:bodyPr wrap="none" rtlCol="0">
            <a:spAutoFit/>
          </a:bodyPr>
          <a:lstStyle/>
          <a:p>
            <a:pPr algn="ctr"/>
            <a:r>
              <a:rPr lang="en-US" sz="1200" dirty="0">
                <a:latin typeface="Meiryo UI" panose="020B0604030504040204" pitchFamily="34" charset="-128"/>
                <a:ea typeface="Meiryo UI" panose="020B0604030504040204" pitchFamily="34" charset="-128"/>
              </a:rPr>
              <a:t>50</a:t>
            </a:r>
            <a:r>
              <a:rPr lang="ja-JP" altLang="en-US" sz="1200" dirty="0">
                <a:latin typeface="Meiryo UI" panose="020B0604030504040204" pitchFamily="34" charset="-128"/>
                <a:ea typeface="Meiryo UI" panose="020B0604030504040204" pitchFamily="34" charset="-128"/>
              </a:rPr>
              <a:t>歳代以下</a:t>
            </a:r>
            <a:r>
              <a:rPr lang="ja-JP" altLang="en-US" sz="1200" dirty="0" smtClean="0">
                <a:latin typeface="Meiryo UI" panose="020B0604030504040204" pitchFamily="34" charset="-128"/>
                <a:ea typeface="Meiryo UI" panose="020B0604030504040204" pitchFamily="34" charset="-128"/>
              </a:rPr>
              <a:t>の</a:t>
            </a:r>
            <a:r>
              <a:rPr lang="en-US" altLang="ja-JP" sz="1200" b="1" dirty="0" smtClean="0">
                <a:latin typeface="Meiryo UI" panose="020B0604030504040204" pitchFamily="34" charset="-128"/>
                <a:ea typeface="Meiryo UI" panose="020B0604030504040204" pitchFamily="34" charset="-128"/>
              </a:rPr>
              <a:t>0.3%</a:t>
            </a:r>
            <a:endParaRPr lang="en-US" altLang="ja-JP" sz="1200" b="1" dirty="0">
              <a:latin typeface="Meiryo UI" panose="020B0604030504040204" pitchFamily="34" charset="-128"/>
              <a:ea typeface="Meiryo UI" panose="020B0604030504040204" pitchFamily="34" charset="-128"/>
            </a:endParaRPr>
          </a:p>
          <a:p>
            <a:pPr algn="ctr"/>
            <a:r>
              <a:rPr lang="en-US" sz="1200" dirty="0">
                <a:latin typeface="Meiryo UI" panose="020B0604030504040204" pitchFamily="34" charset="-128"/>
                <a:ea typeface="Meiryo UI" panose="020B0604030504040204" pitchFamily="34" charset="-128"/>
              </a:rPr>
              <a:t>60</a:t>
            </a:r>
            <a:r>
              <a:rPr lang="ja-JP" altLang="en-US" sz="1200" dirty="0">
                <a:latin typeface="Meiryo UI" panose="020B0604030504040204" pitchFamily="34" charset="-128"/>
                <a:ea typeface="Meiryo UI" panose="020B0604030504040204" pitchFamily="34" charset="-128"/>
              </a:rPr>
              <a:t>歳代以上</a:t>
            </a:r>
            <a:r>
              <a:rPr lang="ja-JP" altLang="en-US" sz="1200" dirty="0" smtClean="0">
                <a:latin typeface="Meiryo UI" panose="020B0604030504040204" pitchFamily="34" charset="-128"/>
                <a:ea typeface="Meiryo UI" panose="020B0604030504040204" pitchFamily="34" charset="-128"/>
              </a:rPr>
              <a:t>の</a:t>
            </a:r>
            <a:r>
              <a:rPr lang="en-US" altLang="ja-JP" sz="1200" b="1" dirty="0" smtClean="0">
                <a:latin typeface="Meiryo UI" panose="020B0604030504040204" pitchFamily="34" charset="-128"/>
                <a:ea typeface="Meiryo UI" panose="020B0604030504040204" pitchFamily="34" charset="-128"/>
              </a:rPr>
              <a:t>8.5%</a:t>
            </a:r>
            <a:endParaRPr lang="en-US" altLang="ja-JP" sz="1200" b="1" dirty="0">
              <a:latin typeface="Meiryo UI" panose="020B0604030504040204" pitchFamily="34" charset="-128"/>
              <a:ea typeface="Meiryo UI" panose="020B0604030504040204" pitchFamily="34" charset="-128"/>
            </a:endParaRPr>
          </a:p>
        </p:txBody>
      </p:sp>
      <p:sp>
        <p:nvSpPr>
          <p:cNvPr id="7" name="TextBox 6">
            <a:extLst>
              <a:ext uri="{FF2B5EF4-FFF2-40B4-BE49-F238E27FC236}">
                <a16:creationId xmlns:a16="http://schemas.microsoft.com/office/drawing/2014/main" id="{D18AAB9D-7EB1-4635-9F4E-BF33B6145D00}"/>
              </a:ext>
            </a:extLst>
          </p:cNvPr>
          <p:cNvSpPr txBox="1"/>
          <p:nvPr/>
        </p:nvSpPr>
        <p:spPr>
          <a:xfrm>
            <a:off x="8144810" y="4330893"/>
            <a:ext cx="1691489" cy="461665"/>
          </a:xfrm>
          <a:prstGeom prst="rect">
            <a:avLst/>
          </a:prstGeom>
          <a:noFill/>
        </p:spPr>
        <p:txBody>
          <a:bodyPr wrap="none" rtlCol="0">
            <a:spAutoFit/>
          </a:bodyPr>
          <a:lstStyle/>
          <a:p>
            <a:r>
              <a:rPr lang="en-US" sz="1200" dirty="0">
                <a:latin typeface="Meiryo UI" panose="020B0604030504040204" pitchFamily="34" charset="-128"/>
                <a:ea typeface="Meiryo UI" panose="020B0604030504040204" pitchFamily="34" charset="-128"/>
              </a:rPr>
              <a:t>50</a:t>
            </a:r>
            <a:r>
              <a:rPr lang="ja-JP" altLang="en-US" sz="1200" dirty="0">
                <a:latin typeface="Meiryo UI" panose="020B0604030504040204" pitchFamily="34" charset="-128"/>
                <a:ea typeface="Meiryo UI" panose="020B0604030504040204" pitchFamily="34" charset="-128"/>
              </a:rPr>
              <a:t>歳代以下</a:t>
            </a:r>
            <a:r>
              <a:rPr lang="ja-JP" altLang="en-US" sz="1200" dirty="0" smtClean="0">
                <a:latin typeface="Meiryo UI" panose="020B0604030504040204" pitchFamily="34" charset="-128"/>
                <a:ea typeface="Meiryo UI" panose="020B0604030504040204" pitchFamily="34" charset="-128"/>
              </a:rPr>
              <a:t>の</a:t>
            </a:r>
            <a:r>
              <a:rPr lang="en-US" altLang="ja-JP" sz="1200" b="1" dirty="0" smtClean="0">
                <a:latin typeface="Meiryo UI" panose="020B0604030504040204" pitchFamily="34" charset="-128"/>
                <a:ea typeface="Meiryo UI" panose="020B0604030504040204" pitchFamily="34" charset="-128"/>
              </a:rPr>
              <a:t>0.06%</a:t>
            </a:r>
            <a:endParaRPr lang="en-US" altLang="ja-JP" sz="1200" b="1" dirty="0">
              <a:latin typeface="Meiryo UI" panose="020B0604030504040204" pitchFamily="34" charset="-128"/>
              <a:ea typeface="Meiryo UI" panose="020B0604030504040204" pitchFamily="34" charset="-128"/>
            </a:endParaRPr>
          </a:p>
          <a:p>
            <a:r>
              <a:rPr lang="en-US" sz="1200" dirty="0">
                <a:latin typeface="Meiryo UI" panose="020B0604030504040204" pitchFamily="34" charset="-128"/>
                <a:ea typeface="Meiryo UI" panose="020B0604030504040204" pitchFamily="34" charset="-128"/>
              </a:rPr>
              <a:t>60</a:t>
            </a:r>
            <a:r>
              <a:rPr lang="ja-JP" altLang="en-US" sz="1200" dirty="0">
                <a:latin typeface="Meiryo UI" panose="020B0604030504040204" pitchFamily="34" charset="-128"/>
                <a:ea typeface="Meiryo UI" panose="020B0604030504040204" pitchFamily="34" charset="-128"/>
              </a:rPr>
              <a:t>歳代以上</a:t>
            </a:r>
            <a:r>
              <a:rPr lang="ja-JP" altLang="en-US" sz="1200" dirty="0" smtClean="0">
                <a:latin typeface="Meiryo UI" panose="020B0604030504040204" pitchFamily="34" charset="-128"/>
                <a:ea typeface="Meiryo UI" panose="020B0604030504040204" pitchFamily="34" charset="-128"/>
              </a:rPr>
              <a:t>の  </a:t>
            </a:r>
            <a:r>
              <a:rPr lang="en-US" altLang="ja-JP" sz="1200" b="1" dirty="0" smtClean="0">
                <a:latin typeface="Meiryo UI" panose="020B0604030504040204" pitchFamily="34" charset="-128"/>
                <a:ea typeface="Meiryo UI" panose="020B0604030504040204" pitchFamily="34" charset="-128"/>
              </a:rPr>
              <a:t>5.7%</a:t>
            </a:r>
            <a:endParaRPr lang="en-US" altLang="ja-JP" sz="1200" b="1" dirty="0">
              <a:latin typeface="Meiryo UI" panose="020B0604030504040204" pitchFamily="34" charset="-128"/>
              <a:ea typeface="Meiryo UI" panose="020B0604030504040204" pitchFamily="34" charset="-128"/>
            </a:endParaRPr>
          </a:p>
        </p:txBody>
      </p:sp>
      <p:sp>
        <p:nvSpPr>
          <p:cNvPr id="5" name="テキスト ボックス 4"/>
          <p:cNvSpPr txBox="1"/>
          <p:nvPr/>
        </p:nvSpPr>
        <p:spPr>
          <a:xfrm>
            <a:off x="405442" y="5422963"/>
            <a:ext cx="697627" cy="215444"/>
          </a:xfrm>
          <a:prstGeom prst="rect">
            <a:avLst/>
          </a:prstGeom>
          <a:noFill/>
        </p:spPr>
        <p:txBody>
          <a:bodyPr wrap="none" rtlCol="0">
            <a:spAutoFit/>
          </a:bodyPr>
          <a:lstStyle/>
          <a:p>
            <a:r>
              <a:rPr kumimoji="1" lang="ja-JP" altLang="en-US" sz="800" dirty="0" smtClean="0">
                <a:solidFill>
                  <a:schemeClr val="bg1"/>
                </a:solidFill>
                <a:latin typeface="Meiryo UI" panose="020B0604030504040204" pitchFamily="50" charset="-128"/>
                <a:ea typeface="Meiryo UI" panose="020B0604030504040204" pitchFamily="50" charset="-128"/>
              </a:rPr>
              <a:t>年代（歳）</a:t>
            </a:r>
            <a:endParaRPr kumimoji="1" lang="ja-JP" altLang="en-US" sz="800" dirty="0">
              <a:solidFill>
                <a:schemeClr val="bg1"/>
              </a:solidFill>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327802" y="5513304"/>
            <a:ext cx="567763" cy="2663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260653" y="5601330"/>
            <a:ext cx="492443" cy="215444"/>
          </a:xfrm>
          <a:prstGeom prst="rect">
            <a:avLst/>
          </a:prstGeom>
          <a:noFill/>
        </p:spPr>
        <p:txBody>
          <a:bodyPr wrap="none" rtlCol="0">
            <a:spAutoFit/>
          </a:bodyPr>
          <a:lstStyle/>
          <a:p>
            <a:r>
              <a:rPr kumimoji="1" lang="ja-JP" altLang="en-US" sz="800" dirty="0" smtClean="0">
                <a:solidFill>
                  <a:schemeClr val="bg1"/>
                </a:solidFill>
                <a:latin typeface="Meiryo UI" panose="020B0604030504040204" pitchFamily="50" charset="-128"/>
                <a:ea typeface="Meiryo UI" panose="020B0604030504040204" pitchFamily="50" charset="-128"/>
              </a:rPr>
              <a:t>診断月</a:t>
            </a:r>
            <a:endParaRPr kumimoji="1" lang="ja-JP" altLang="en-US" sz="800" dirty="0">
              <a:solidFill>
                <a:schemeClr val="bg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946263" y="6147025"/>
            <a:ext cx="436338" cy="261610"/>
          </a:xfrm>
          <a:prstGeom prst="rect">
            <a:avLst/>
          </a:prstGeom>
          <a:noFill/>
        </p:spPr>
        <p:txBody>
          <a:bodyPr wrap="none" rtlCol="0">
            <a:spAutoFit/>
          </a:bodyPr>
          <a:lstStyle/>
          <a:p>
            <a:r>
              <a:rPr kumimoji="1" lang="en-US" altLang="ja-JP" sz="1100" dirty="0" smtClean="0"/>
              <a:t>0.69</a:t>
            </a:r>
            <a:endParaRPr kumimoji="1" lang="ja-JP" altLang="en-US" sz="1100" dirty="0"/>
          </a:p>
        </p:txBody>
      </p:sp>
      <p:sp>
        <p:nvSpPr>
          <p:cNvPr id="36" name="テキスト ボックス 35"/>
          <p:cNvSpPr txBox="1"/>
          <p:nvPr/>
        </p:nvSpPr>
        <p:spPr>
          <a:xfrm>
            <a:off x="1310261" y="5834342"/>
            <a:ext cx="436338" cy="261610"/>
          </a:xfrm>
          <a:prstGeom prst="rect">
            <a:avLst/>
          </a:prstGeom>
          <a:noFill/>
        </p:spPr>
        <p:txBody>
          <a:bodyPr wrap="none" rtlCol="0">
            <a:spAutoFit/>
          </a:bodyPr>
          <a:lstStyle/>
          <a:p>
            <a:r>
              <a:rPr kumimoji="1" lang="en-US" altLang="ja-JP" sz="1100" dirty="0" smtClean="0"/>
              <a:t>0.00</a:t>
            </a:r>
            <a:endParaRPr kumimoji="1" lang="ja-JP" altLang="en-US" sz="1100" dirty="0"/>
          </a:p>
        </p:txBody>
      </p:sp>
      <p:sp>
        <p:nvSpPr>
          <p:cNvPr id="37" name="テキスト ボックス 36"/>
          <p:cNvSpPr txBox="1"/>
          <p:nvPr/>
        </p:nvSpPr>
        <p:spPr>
          <a:xfrm>
            <a:off x="944064" y="5834342"/>
            <a:ext cx="436338" cy="261610"/>
          </a:xfrm>
          <a:prstGeom prst="rect">
            <a:avLst/>
          </a:prstGeom>
          <a:noFill/>
        </p:spPr>
        <p:txBody>
          <a:bodyPr wrap="none" rtlCol="0">
            <a:spAutoFit/>
          </a:bodyPr>
          <a:lstStyle/>
          <a:p>
            <a:r>
              <a:rPr kumimoji="1" lang="en-US" altLang="ja-JP" sz="1100" dirty="0" smtClean="0"/>
              <a:t>0.09</a:t>
            </a:r>
            <a:endParaRPr kumimoji="1" lang="ja-JP" altLang="en-US" sz="1100" dirty="0"/>
          </a:p>
        </p:txBody>
      </p:sp>
      <p:sp>
        <p:nvSpPr>
          <p:cNvPr id="38" name="テキスト ボックス 37"/>
          <p:cNvSpPr txBox="1"/>
          <p:nvPr/>
        </p:nvSpPr>
        <p:spPr>
          <a:xfrm>
            <a:off x="1640859" y="5833639"/>
            <a:ext cx="436338" cy="261610"/>
          </a:xfrm>
          <a:prstGeom prst="rect">
            <a:avLst/>
          </a:prstGeom>
          <a:noFill/>
        </p:spPr>
        <p:txBody>
          <a:bodyPr wrap="none" rtlCol="0">
            <a:spAutoFit/>
          </a:bodyPr>
          <a:lstStyle/>
          <a:p>
            <a:r>
              <a:rPr kumimoji="1" lang="en-US" altLang="ja-JP" sz="1100" dirty="0" smtClean="0"/>
              <a:t>0.03</a:t>
            </a:r>
            <a:endParaRPr kumimoji="1" lang="ja-JP" altLang="en-US" sz="1100" dirty="0"/>
          </a:p>
        </p:txBody>
      </p:sp>
      <p:sp>
        <p:nvSpPr>
          <p:cNvPr id="39" name="テキスト ボックス 38"/>
          <p:cNvSpPr txBox="1"/>
          <p:nvPr/>
        </p:nvSpPr>
        <p:spPr>
          <a:xfrm>
            <a:off x="1999074" y="5841562"/>
            <a:ext cx="436338" cy="261610"/>
          </a:xfrm>
          <a:prstGeom prst="rect">
            <a:avLst/>
          </a:prstGeom>
          <a:noFill/>
        </p:spPr>
        <p:txBody>
          <a:bodyPr wrap="none" rtlCol="0">
            <a:spAutoFit/>
          </a:bodyPr>
          <a:lstStyle/>
          <a:p>
            <a:r>
              <a:rPr kumimoji="1" lang="en-US" altLang="ja-JP" sz="1100" dirty="0" smtClean="0"/>
              <a:t>0.09</a:t>
            </a:r>
            <a:endParaRPr kumimoji="1" lang="ja-JP" altLang="en-US" sz="1100" dirty="0"/>
          </a:p>
        </p:txBody>
      </p:sp>
      <p:sp>
        <p:nvSpPr>
          <p:cNvPr id="40" name="テキスト ボックス 39"/>
          <p:cNvSpPr txBox="1"/>
          <p:nvPr/>
        </p:nvSpPr>
        <p:spPr>
          <a:xfrm>
            <a:off x="2347472" y="5840859"/>
            <a:ext cx="436338" cy="261610"/>
          </a:xfrm>
          <a:prstGeom prst="rect">
            <a:avLst/>
          </a:prstGeom>
          <a:noFill/>
        </p:spPr>
        <p:txBody>
          <a:bodyPr wrap="none" rtlCol="0">
            <a:spAutoFit/>
          </a:bodyPr>
          <a:lstStyle/>
          <a:p>
            <a:r>
              <a:rPr kumimoji="1" lang="en-US" altLang="ja-JP" sz="1100" dirty="0" smtClean="0"/>
              <a:t>0.54</a:t>
            </a:r>
            <a:endParaRPr kumimoji="1" lang="ja-JP" altLang="en-US" sz="1100" dirty="0"/>
          </a:p>
        </p:txBody>
      </p:sp>
      <p:sp>
        <p:nvSpPr>
          <p:cNvPr id="41" name="テキスト ボックス 40"/>
          <p:cNvSpPr txBox="1"/>
          <p:nvPr/>
        </p:nvSpPr>
        <p:spPr>
          <a:xfrm>
            <a:off x="2713844" y="5841590"/>
            <a:ext cx="436338" cy="261610"/>
          </a:xfrm>
          <a:prstGeom prst="rect">
            <a:avLst/>
          </a:prstGeom>
          <a:noFill/>
        </p:spPr>
        <p:txBody>
          <a:bodyPr wrap="none" rtlCol="0">
            <a:spAutoFit/>
          </a:bodyPr>
          <a:lstStyle/>
          <a:p>
            <a:r>
              <a:rPr kumimoji="1" lang="en-US" altLang="ja-JP" sz="1100" dirty="0" smtClean="0"/>
              <a:t>1.47</a:t>
            </a:r>
            <a:endParaRPr kumimoji="1" lang="ja-JP" altLang="en-US" sz="1100" dirty="0"/>
          </a:p>
        </p:txBody>
      </p:sp>
      <p:sp>
        <p:nvSpPr>
          <p:cNvPr id="42" name="テキスト ボックス 41"/>
          <p:cNvSpPr txBox="1"/>
          <p:nvPr/>
        </p:nvSpPr>
        <p:spPr>
          <a:xfrm>
            <a:off x="3057630" y="5840859"/>
            <a:ext cx="436338" cy="261610"/>
          </a:xfrm>
          <a:prstGeom prst="rect">
            <a:avLst/>
          </a:prstGeom>
          <a:noFill/>
        </p:spPr>
        <p:txBody>
          <a:bodyPr wrap="none" rtlCol="0">
            <a:spAutoFit/>
          </a:bodyPr>
          <a:lstStyle/>
          <a:p>
            <a:r>
              <a:rPr kumimoji="1" lang="en-US" altLang="ja-JP" sz="1100" dirty="0" smtClean="0"/>
              <a:t>3.85</a:t>
            </a:r>
            <a:endParaRPr kumimoji="1" lang="ja-JP" altLang="en-US" sz="1100" dirty="0"/>
          </a:p>
        </p:txBody>
      </p:sp>
      <p:sp>
        <p:nvSpPr>
          <p:cNvPr id="43" name="テキスト ボックス 42"/>
          <p:cNvSpPr txBox="1"/>
          <p:nvPr/>
        </p:nvSpPr>
        <p:spPr>
          <a:xfrm>
            <a:off x="3419809" y="5840859"/>
            <a:ext cx="436338" cy="261610"/>
          </a:xfrm>
          <a:prstGeom prst="rect">
            <a:avLst/>
          </a:prstGeom>
          <a:noFill/>
        </p:spPr>
        <p:txBody>
          <a:bodyPr wrap="none" rtlCol="0">
            <a:spAutoFit/>
          </a:bodyPr>
          <a:lstStyle/>
          <a:p>
            <a:r>
              <a:rPr kumimoji="1" lang="en-US" altLang="ja-JP" sz="1100" dirty="0" smtClean="0"/>
              <a:t>8.40</a:t>
            </a:r>
            <a:endParaRPr kumimoji="1" lang="ja-JP" altLang="en-US" sz="1100" dirty="0"/>
          </a:p>
        </p:txBody>
      </p:sp>
      <p:sp>
        <p:nvSpPr>
          <p:cNvPr id="44" name="テキスト ボックス 43"/>
          <p:cNvSpPr txBox="1"/>
          <p:nvPr/>
        </p:nvSpPr>
        <p:spPr>
          <a:xfrm>
            <a:off x="3743699" y="5840859"/>
            <a:ext cx="508473" cy="261610"/>
          </a:xfrm>
          <a:prstGeom prst="rect">
            <a:avLst/>
          </a:prstGeom>
          <a:noFill/>
        </p:spPr>
        <p:txBody>
          <a:bodyPr wrap="none" rtlCol="0">
            <a:spAutoFit/>
          </a:bodyPr>
          <a:lstStyle/>
          <a:p>
            <a:r>
              <a:rPr kumimoji="1" lang="en-US" altLang="ja-JP" sz="1100" dirty="0" smtClean="0"/>
              <a:t>14.50</a:t>
            </a:r>
            <a:endParaRPr kumimoji="1" lang="ja-JP" altLang="en-US" sz="1100" dirty="0"/>
          </a:p>
        </p:txBody>
      </p:sp>
      <p:sp>
        <p:nvSpPr>
          <p:cNvPr id="45" name="テキスト ボックス 44"/>
          <p:cNvSpPr txBox="1"/>
          <p:nvPr/>
        </p:nvSpPr>
        <p:spPr>
          <a:xfrm>
            <a:off x="4099352" y="5832233"/>
            <a:ext cx="508473" cy="261610"/>
          </a:xfrm>
          <a:prstGeom prst="rect">
            <a:avLst/>
          </a:prstGeom>
          <a:noFill/>
        </p:spPr>
        <p:txBody>
          <a:bodyPr wrap="none" rtlCol="0">
            <a:spAutoFit/>
          </a:bodyPr>
          <a:lstStyle/>
          <a:p>
            <a:r>
              <a:rPr kumimoji="1" lang="en-US" altLang="ja-JP" sz="1100" dirty="0" smtClean="0"/>
              <a:t>16.64</a:t>
            </a:r>
            <a:endParaRPr kumimoji="1" lang="ja-JP" altLang="en-US" sz="1100" dirty="0"/>
          </a:p>
        </p:txBody>
      </p:sp>
      <p:sp>
        <p:nvSpPr>
          <p:cNvPr id="46" name="テキスト ボックス 45"/>
          <p:cNvSpPr txBox="1"/>
          <p:nvPr/>
        </p:nvSpPr>
        <p:spPr>
          <a:xfrm>
            <a:off x="4499250" y="5832233"/>
            <a:ext cx="436338" cy="261610"/>
          </a:xfrm>
          <a:prstGeom prst="rect">
            <a:avLst/>
          </a:prstGeom>
          <a:noFill/>
        </p:spPr>
        <p:txBody>
          <a:bodyPr wrap="none" rtlCol="0">
            <a:spAutoFit/>
          </a:bodyPr>
          <a:lstStyle/>
          <a:p>
            <a:r>
              <a:rPr kumimoji="1" lang="en-US" altLang="ja-JP" sz="1100" dirty="0" smtClean="0"/>
              <a:t>1.62</a:t>
            </a:r>
            <a:endParaRPr kumimoji="1" lang="ja-JP" altLang="en-US" sz="1100" dirty="0"/>
          </a:p>
        </p:txBody>
      </p:sp>
      <p:sp>
        <p:nvSpPr>
          <p:cNvPr id="47" name="テキスト ボックス 46"/>
          <p:cNvSpPr txBox="1"/>
          <p:nvPr/>
        </p:nvSpPr>
        <p:spPr>
          <a:xfrm>
            <a:off x="1280170" y="6144024"/>
            <a:ext cx="436338" cy="261610"/>
          </a:xfrm>
          <a:prstGeom prst="rect">
            <a:avLst/>
          </a:prstGeom>
          <a:noFill/>
        </p:spPr>
        <p:txBody>
          <a:bodyPr wrap="none" rtlCol="0">
            <a:spAutoFit/>
          </a:bodyPr>
          <a:lstStyle/>
          <a:p>
            <a:r>
              <a:rPr kumimoji="1" lang="en-US" altLang="ja-JP" sz="1100" dirty="0" smtClean="0"/>
              <a:t>0.90</a:t>
            </a:r>
            <a:endParaRPr kumimoji="1" lang="ja-JP" altLang="en-US" sz="1100" dirty="0"/>
          </a:p>
        </p:txBody>
      </p:sp>
      <p:sp>
        <p:nvSpPr>
          <p:cNvPr id="48" name="テキスト ボックス 47"/>
          <p:cNvSpPr txBox="1"/>
          <p:nvPr/>
        </p:nvSpPr>
        <p:spPr>
          <a:xfrm>
            <a:off x="1630714" y="6142618"/>
            <a:ext cx="436338" cy="261610"/>
          </a:xfrm>
          <a:prstGeom prst="rect">
            <a:avLst/>
          </a:prstGeom>
          <a:noFill/>
        </p:spPr>
        <p:txBody>
          <a:bodyPr wrap="none" rtlCol="0">
            <a:spAutoFit/>
          </a:bodyPr>
          <a:lstStyle/>
          <a:p>
            <a:r>
              <a:rPr kumimoji="1" lang="en-US" altLang="ja-JP" sz="1100" dirty="0" smtClean="0"/>
              <a:t>0.80</a:t>
            </a:r>
            <a:endParaRPr kumimoji="1" lang="ja-JP" altLang="en-US" sz="1100" dirty="0"/>
          </a:p>
        </p:txBody>
      </p:sp>
      <p:sp>
        <p:nvSpPr>
          <p:cNvPr id="49" name="テキスト ボックス 48"/>
          <p:cNvSpPr txBox="1"/>
          <p:nvPr/>
        </p:nvSpPr>
        <p:spPr>
          <a:xfrm>
            <a:off x="2003555" y="6141791"/>
            <a:ext cx="436338" cy="261610"/>
          </a:xfrm>
          <a:prstGeom prst="rect">
            <a:avLst/>
          </a:prstGeom>
          <a:noFill/>
        </p:spPr>
        <p:txBody>
          <a:bodyPr wrap="none" rtlCol="0">
            <a:spAutoFit/>
          </a:bodyPr>
          <a:lstStyle/>
          <a:p>
            <a:r>
              <a:rPr kumimoji="1" lang="en-US" altLang="ja-JP" sz="1100" dirty="0" smtClean="0"/>
              <a:t>1.52</a:t>
            </a:r>
            <a:endParaRPr kumimoji="1" lang="ja-JP" altLang="en-US" sz="1100" dirty="0"/>
          </a:p>
        </p:txBody>
      </p:sp>
      <p:sp>
        <p:nvSpPr>
          <p:cNvPr id="50" name="テキスト ボックス 49"/>
          <p:cNvSpPr txBox="1"/>
          <p:nvPr/>
        </p:nvSpPr>
        <p:spPr>
          <a:xfrm>
            <a:off x="2356946" y="6141791"/>
            <a:ext cx="436338" cy="261610"/>
          </a:xfrm>
          <a:prstGeom prst="rect">
            <a:avLst/>
          </a:prstGeom>
          <a:noFill/>
        </p:spPr>
        <p:txBody>
          <a:bodyPr wrap="none" rtlCol="0">
            <a:spAutoFit/>
          </a:bodyPr>
          <a:lstStyle/>
          <a:p>
            <a:r>
              <a:rPr kumimoji="1" lang="en-US" altLang="ja-JP" sz="1100" dirty="0" smtClean="0"/>
              <a:t>3.43</a:t>
            </a:r>
            <a:endParaRPr kumimoji="1" lang="ja-JP" altLang="en-US" sz="1100" dirty="0"/>
          </a:p>
        </p:txBody>
      </p:sp>
      <p:sp>
        <p:nvSpPr>
          <p:cNvPr id="51" name="テキスト ボックス 50"/>
          <p:cNvSpPr txBox="1"/>
          <p:nvPr/>
        </p:nvSpPr>
        <p:spPr>
          <a:xfrm>
            <a:off x="2709688" y="6142618"/>
            <a:ext cx="436338" cy="261610"/>
          </a:xfrm>
          <a:prstGeom prst="rect">
            <a:avLst/>
          </a:prstGeom>
          <a:noFill/>
        </p:spPr>
        <p:txBody>
          <a:bodyPr wrap="none" rtlCol="0">
            <a:spAutoFit/>
          </a:bodyPr>
          <a:lstStyle/>
          <a:p>
            <a:r>
              <a:rPr kumimoji="1" lang="en-US" altLang="ja-JP" sz="1100" dirty="0" smtClean="0"/>
              <a:t>6.40</a:t>
            </a:r>
            <a:endParaRPr kumimoji="1" lang="ja-JP" altLang="en-US" sz="1100" dirty="0"/>
          </a:p>
        </p:txBody>
      </p:sp>
      <p:sp>
        <p:nvSpPr>
          <p:cNvPr id="52" name="テキスト ボックス 51"/>
          <p:cNvSpPr txBox="1"/>
          <p:nvPr/>
        </p:nvSpPr>
        <p:spPr>
          <a:xfrm>
            <a:off x="3017101" y="6133165"/>
            <a:ext cx="508473" cy="261610"/>
          </a:xfrm>
          <a:prstGeom prst="rect">
            <a:avLst/>
          </a:prstGeom>
          <a:noFill/>
        </p:spPr>
        <p:txBody>
          <a:bodyPr wrap="none" rtlCol="0">
            <a:spAutoFit/>
          </a:bodyPr>
          <a:lstStyle/>
          <a:p>
            <a:r>
              <a:rPr kumimoji="1" lang="en-US" altLang="ja-JP" sz="1100" dirty="0" smtClean="0"/>
              <a:t>15.25</a:t>
            </a:r>
            <a:endParaRPr kumimoji="1" lang="ja-JP" altLang="en-US" sz="1100" dirty="0"/>
          </a:p>
        </p:txBody>
      </p:sp>
      <p:sp>
        <p:nvSpPr>
          <p:cNvPr id="53" name="テキスト ボックス 52"/>
          <p:cNvSpPr txBox="1"/>
          <p:nvPr/>
        </p:nvSpPr>
        <p:spPr>
          <a:xfrm>
            <a:off x="3380746" y="6129840"/>
            <a:ext cx="508473" cy="261610"/>
          </a:xfrm>
          <a:prstGeom prst="rect">
            <a:avLst/>
          </a:prstGeom>
          <a:noFill/>
        </p:spPr>
        <p:txBody>
          <a:bodyPr wrap="none" rtlCol="0">
            <a:spAutoFit/>
          </a:bodyPr>
          <a:lstStyle/>
          <a:p>
            <a:r>
              <a:rPr kumimoji="1" lang="en-US" altLang="ja-JP" sz="1100" dirty="0" smtClean="0"/>
              <a:t>26.20</a:t>
            </a:r>
            <a:endParaRPr kumimoji="1" lang="ja-JP" altLang="en-US" sz="1100" dirty="0"/>
          </a:p>
        </p:txBody>
      </p:sp>
      <p:sp>
        <p:nvSpPr>
          <p:cNvPr id="54" name="テキスト ボックス 53"/>
          <p:cNvSpPr txBox="1"/>
          <p:nvPr/>
        </p:nvSpPr>
        <p:spPr>
          <a:xfrm>
            <a:off x="3735072" y="6133165"/>
            <a:ext cx="508473" cy="261610"/>
          </a:xfrm>
          <a:prstGeom prst="rect">
            <a:avLst/>
          </a:prstGeom>
          <a:noFill/>
        </p:spPr>
        <p:txBody>
          <a:bodyPr wrap="none" rtlCol="0">
            <a:spAutoFit/>
          </a:bodyPr>
          <a:lstStyle/>
          <a:p>
            <a:r>
              <a:rPr kumimoji="1" lang="en-US" altLang="ja-JP" sz="1100" dirty="0" smtClean="0"/>
              <a:t>34.72</a:t>
            </a:r>
            <a:endParaRPr kumimoji="1" lang="ja-JP" altLang="en-US" sz="1100" dirty="0"/>
          </a:p>
        </p:txBody>
      </p:sp>
      <p:sp>
        <p:nvSpPr>
          <p:cNvPr id="55" name="テキスト ボックス 54"/>
          <p:cNvSpPr txBox="1"/>
          <p:nvPr/>
        </p:nvSpPr>
        <p:spPr>
          <a:xfrm>
            <a:off x="4105753" y="6141070"/>
            <a:ext cx="508473" cy="261610"/>
          </a:xfrm>
          <a:prstGeom prst="rect">
            <a:avLst/>
          </a:prstGeom>
          <a:noFill/>
        </p:spPr>
        <p:txBody>
          <a:bodyPr wrap="none" rtlCol="0">
            <a:spAutoFit/>
          </a:bodyPr>
          <a:lstStyle/>
          <a:p>
            <a:r>
              <a:rPr kumimoji="1" lang="en-US" altLang="ja-JP" sz="1100" dirty="0" smtClean="0"/>
              <a:t>36.24</a:t>
            </a:r>
            <a:endParaRPr kumimoji="1" lang="ja-JP" altLang="en-US" sz="1100" dirty="0"/>
          </a:p>
        </p:txBody>
      </p:sp>
      <p:sp>
        <p:nvSpPr>
          <p:cNvPr id="56" name="テキスト ボックス 55"/>
          <p:cNvSpPr txBox="1"/>
          <p:nvPr/>
        </p:nvSpPr>
        <p:spPr>
          <a:xfrm>
            <a:off x="4493877" y="6143468"/>
            <a:ext cx="436338" cy="261610"/>
          </a:xfrm>
          <a:prstGeom prst="rect">
            <a:avLst/>
          </a:prstGeom>
          <a:noFill/>
        </p:spPr>
        <p:txBody>
          <a:bodyPr wrap="none" rtlCol="0">
            <a:spAutoFit/>
          </a:bodyPr>
          <a:lstStyle/>
          <a:p>
            <a:r>
              <a:rPr kumimoji="1" lang="en-US" altLang="ja-JP" sz="1100" dirty="0" smtClean="0"/>
              <a:t>9.80</a:t>
            </a:r>
            <a:endParaRPr kumimoji="1" lang="ja-JP" altLang="en-US" sz="1100" dirty="0"/>
          </a:p>
        </p:txBody>
      </p:sp>
      <p:graphicFrame>
        <p:nvGraphicFramePr>
          <p:cNvPr id="57" name="Table 24">
            <a:extLst>
              <a:ext uri="{FF2B5EF4-FFF2-40B4-BE49-F238E27FC236}">
                <a16:creationId xmlns:a16="http://schemas.microsoft.com/office/drawing/2014/main" id="{1C1AB41B-0934-4101-B8BA-AF5FF32E942C}"/>
              </a:ext>
            </a:extLst>
          </p:cNvPr>
          <p:cNvGraphicFramePr>
            <a:graphicFrameLocks noGrp="1"/>
          </p:cNvGraphicFramePr>
          <p:nvPr>
            <p:extLst>
              <p:ext uri="{D42A27DB-BD31-4B8C-83A1-F6EECF244321}">
                <p14:modId xmlns:p14="http://schemas.microsoft.com/office/powerpoint/2010/main" val="35037264"/>
              </p:ext>
            </p:extLst>
          </p:nvPr>
        </p:nvGraphicFramePr>
        <p:xfrm>
          <a:off x="5105974" y="5445870"/>
          <a:ext cx="4591929" cy="973466"/>
        </p:xfrm>
        <a:graphic>
          <a:graphicData uri="http://schemas.openxmlformats.org/drawingml/2006/table">
            <a:tbl>
              <a:tblPr firstRow="1" bandRow="1">
                <a:tableStyleId>{073A0DAA-6AF3-43AB-8588-CEC1D06C72B9}</a:tableStyleId>
              </a:tblPr>
              <a:tblGrid>
                <a:gridCol w="672860">
                  <a:extLst>
                    <a:ext uri="{9D8B030D-6E8A-4147-A177-3AD203B41FA5}">
                      <a16:colId xmlns:a16="http://schemas.microsoft.com/office/drawing/2014/main" val="434315689"/>
                    </a:ext>
                  </a:extLst>
                </a:gridCol>
                <a:gridCol w="356279">
                  <a:extLst>
                    <a:ext uri="{9D8B030D-6E8A-4147-A177-3AD203B41FA5}">
                      <a16:colId xmlns:a16="http://schemas.microsoft.com/office/drawing/2014/main" val="498223784"/>
                    </a:ext>
                  </a:extLst>
                </a:gridCol>
                <a:gridCol w="356279">
                  <a:extLst>
                    <a:ext uri="{9D8B030D-6E8A-4147-A177-3AD203B41FA5}">
                      <a16:colId xmlns:a16="http://schemas.microsoft.com/office/drawing/2014/main" val="1019490132"/>
                    </a:ext>
                  </a:extLst>
                </a:gridCol>
                <a:gridCol w="356279">
                  <a:extLst>
                    <a:ext uri="{9D8B030D-6E8A-4147-A177-3AD203B41FA5}">
                      <a16:colId xmlns:a16="http://schemas.microsoft.com/office/drawing/2014/main" val="4130648829"/>
                    </a:ext>
                  </a:extLst>
                </a:gridCol>
                <a:gridCol w="356279">
                  <a:extLst>
                    <a:ext uri="{9D8B030D-6E8A-4147-A177-3AD203B41FA5}">
                      <a16:colId xmlns:a16="http://schemas.microsoft.com/office/drawing/2014/main" val="1321476297"/>
                    </a:ext>
                  </a:extLst>
                </a:gridCol>
                <a:gridCol w="356279">
                  <a:extLst>
                    <a:ext uri="{9D8B030D-6E8A-4147-A177-3AD203B41FA5}">
                      <a16:colId xmlns:a16="http://schemas.microsoft.com/office/drawing/2014/main" val="1009412817"/>
                    </a:ext>
                  </a:extLst>
                </a:gridCol>
                <a:gridCol w="356279">
                  <a:extLst>
                    <a:ext uri="{9D8B030D-6E8A-4147-A177-3AD203B41FA5}">
                      <a16:colId xmlns:a16="http://schemas.microsoft.com/office/drawing/2014/main" val="2713765205"/>
                    </a:ext>
                  </a:extLst>
                </a:gridCol>
                <a:gridCol w="356279">
                  <a:extLst>
                    <a:ext uri="{9D8B030D-6E8A-4147-A177-3AD203B41FA5}">
                      <a16:colId xmlns:a16="http://schemas.microsoft.com/office/drawing/2014/main" val="3864856825"/>
                    </a:ext>
                  </a:extLst>
                </a:gridCol>
                <a:gridCol w="356279">
                  <a:extLst>
                    <a:ext uri="{9D8B030D-6E8A-4147-A177-3AD203B41FA5}">
                      <a16:colId xmlns:a16="http://schemas.microsoft.com/office/drawing/2014/main" val="3540931283"/>
                    </a:ext>
                  </a:extLst>
                </a:gridCol>
                <a:gridCol w="356279">
                  <a:extLst>
                    <a:ext uri="{9D8B030D-6E8A-4147-A177-3AD203B41FA5}">
                      <a16:colId xmlns:a16="http://schemas.microsoft.com/office/drawing/2014/main" val="1089745635"/>
                    </a:ext>
                  </a:extLst>
                </a:gridCol>
                <a:gridCol w="356279">
                  <a:extLst>
                    <a:ext uri="{9D8B030D-6E8A-4147-A177-3AD203B41FA5}">
                      <a16:colId xmlns:a16="http://schemas.microsoft.com/office/drawing/2014/main" val="53152682"/>
                    </a:ext>
                  </a:extLst>
                </a:gridCol>
                <a:gridCol w="356279">
                  <a:extLst>
                    <a:ext uri="{9D8B030D-6E8A-4147-A177-3AD203B41FA5}">
                      <a16:colId xmlns:a16="http://schemas.microsoft.com/office/drawing/2014/main" val="514867881"/>
                    </a:ext>
                  </a:extLst>
                </a:gridCol>
              </a:tblGrid>
              <a:tr h="303853">
                <a:tc>
                  <a:txBody>
                    <a:bodyPr/>
                    <a:lstStyle/>
                    <a:p>
                      <a:pPr algn="ctr"/>
                      <a:endParaRPr lang="en-US" sz="900" dirty="0">
                        <a:latin typeface="Meiryo UI" panose="020B0604030504040204" pitchFamily="34" charset="-128"/>
                        <a:ea typeface="Meiryo UI" panose="020B0604030504040204" pitchFamily="34" charset="-128"/>
                      </a:endParaRPr>
                    </a:p>
                  </a:txBody>
                  <a:tcPr anchor="ctr">
                    <a:solidFill>
                      <a:schemeClr val="tx1"/>
                    </a:solidFill>
                  </a:tcPr>
                </a:tc>
                <a:tc>
                  <a:txBody>
                    <a:bodyPr/>
                    <a:lstStyle/>
                    <a:p>
                      <a:pPr algn="l"/>
                      <a:r>
                        <a:rPr lang="en-US" sz="900" dirty="0"/>
                        <a:t>0</a:t>
                      </a:r>
                    </a:p>
                    <a:p>
                      <a:pPr algn="l"/>
                      <a:r>
                        <a:rPr lang="en-US" sz="900" dirty="0" smtClean="0"/>
                        <a:t>-9</a:t>
                      </a:r>
                      <a:endParaRPr lang="en-US" sz="900" dirty="0">
                        <a:latin typeface="Meiryo UI" panose="020B0604030504040204" pitchFamily="34" charset="-128"/>
                        <a:ea typeface="Meiryo UI" panose="020B0604030504040204" pitchFamily="34" charset="-128"/>
                      </a:endParaRPr>
                    </a:p>
                  </a:txBody>
                  <a:tcPr anchor="ctr">
                    <a:solidFill>
                      <a:schemeClr val="tx1"/>
                    </a:solidFill>
                  </a:tcPr>
                </a:tc>
                <a:tc>
                  <a:txBody>
                    <a:bodyPr/>
                    <a:lstStyle/>
                    <a:p>
                      <a:pPr algn="l"/>
                      <a:r>
                        <a:rPr lang="en-US" sz="900" dirty="0" smtClean="0"/>
                        <a:t>10</a:t>
                      </a:r>
                      <a:endParaRPr lang="en-US" sz="900" dirty="0"/>
                    </a:p>
                    <a:p>
                      <a:pPr algn="l"/>
                      <a:r>
                        <a:rPr lang="en-US" sz="900" dirty="0" smtClean="0"/>
                        <a:t>-19</a:t>
                      </a:r>
                      <a:endParaRPr lang="en-US" sz="900" dirty="0">
                        <a:latin typeface="Meiryo UI" panose="020B0604030504040204" pitchFamily="34" charset="-128"/>
                        <a:ea typeface="Meiryo UI" panose="020B0604030504040204" pitchFamily="34" charset="-128"/>
                      </a:endParaRPr>
                    </a:p>
                  </a:txBody>
                  <a:tcPr anchor="ctr">
                    <a:solidFill>
                      <a:schemeClr val="tx1"/>
                    </a:solidFill>
                  </a:tcPr>
                </a:tc>
                <a:tc>
                  <a:txBody>
                    <a:bodyPr/>
                    <a:lstStyle/>
                    <a:p>
                      <a:pPr algn="l"/>
                      <a:r>
                        <a:rPr lang="en-US" sz="900" dirty="0" smtClean="0"/>
                        <a:t>20</a:t>
                      </a:r>
                      <a:endParaRPr lang="en-US" sz="900" dirty="0"/>
                    </a:p>
                    <a:p>
                      <a:pPr algn="l"/>
                      <a:r>
                        <a:rPr lang="en-US" sz="900" dirty="0" smtClean="0"/>
                        <a:t>-29</a:t>
                      </a:r>
                      <a:endParaRPr lang="en-US" sz="900" dirty="0">
                        <a:latin typeface="Meiryo UI" panose="020B0604030504040204" pitchFamily="34" charset="-128"/>
                        <a:ea typeface="Meiryo UI" panose="020B0604030504040204" pitchFamily="34" charset="-128"/>
                      </a:endParaRPr>
                    </a:p>
                  </a:txBody>
                  <a:tcPr anchor="ctr">
                    <a:solidFill>
                      <a:schemeClr val="tx1"/>
                    </a:solidFill>
                  </a:tcPr>
                </a:tc>
                <a:tc>
                  <a:txBody>
                    <a:bodyPr/>
                    <a:lstStyle/>
                    <a:p>
                      <a:pPr algn="l"/>
                      <a:r>
                        <a:rPr lang="en-US" sz="900" dirty="0" smtClean="0"/>
                        <a:t>30</a:t>
                      </a:r>
                      <a:endParaRPr lang="en-US" sz="900" dirty="0"/>
                    </a:p>
                    <a:p>
                      <a:pPr algn="l"/>
                      <a:r>
                        <a:rPr lang="en-US" sz="900" dirty="0" smtClean="0"/>
                        <a:t>-39</a:t>
                      </a:r>
                      <a:endParaRPr lang="en-US" sz="900" dirty="0">
                        <a:latin typeface="Meiryo UI" panose="020B0604030504040204" pitchFamily="34" charset="-128"/>
                        <a:ea typeface="Meiryo UI" panose="020B0604030504040204" pitchFamily="34" charset="-128"/>
                      </a:endParaRPr>
                    </a:p>
                  </a:txBody>
                  <a:tcPr anchor="ctr">
                    <a:solidFill>
                      <a:schemeClr val="tx1"/>
                    </a:solidFill>
                  </a:tcPr>
                </a:tc>
                <a:tc>
                  <a:txBody>
                    <a:bodyPr/>
                    <a:lstStyle/>
                    <a:p>
                      <a:pPr algn="l"/>
                      <a:r>
                        <a:rPr lang="en-US" sz="900" dirty="0" smtClean="0"/>
                        <a:t>40</a:t>
                      </a:r>
                      <a:endParaRPr lang="en-US" sz="900" dirty="0"/>
                    </a:p>
                    <a:p>
                      <a:pPr algn="l"/>
                      <a:r>
                        <a:rPr lang="en-US" sz="900" dirty="0" smtClean="0"/>
                        <a:t>-49</a:t>
                      </a:r>
                      <a:endParaRPr lang="en-US" sz="900" dirty="0">
                        <a:latin typeface="Meiryo UI" panose="020B0604030504040204" pitchFamily="34" charset="-128"/>
                        <a:ea typeface="Meiryo UI" panose="020B0604030504040204" pitchFamily="34" charset="-128"/>
                      </a:endParaRPr>
                    </a:p>
                  </a:txBody>
                  <a:tcPr anchor="ctr">
                    <a:solidFill>
                      <a:schemeClr val="tx1"/>
                    </a:solidFill>
                  </a:tcPr>
                </a:tc>
                <a:tc>
                  <a:txBody>
                    <a:bodyPr/>
                    <a:lstStyle/>
                    <a:p>
                      <a:pPr algn="l"/>
                      <a:r>
                        <a:rPr lang="en-US" sz="900" dirty="0" smtClean="0"/>
                        <a:t>50</a:t>
                      </a:r>
                      <a:endParaRPr lang="en-US" sz="900" dirty="0"/>
                    </a:p>
                    <a:p>
                      <a:pPr algn="l"/>
                      <a:r>
                        <a:rPr lang="en-US" sz="900" dirty="0" smtClean="0"/>
                        <a:t>-59</a:t>
                      </a:r>
                      <a:endParaRPr lang="en-US" sz="900" dirty="0">
                        <a:latin typeface="Meiryo UI" panose="020B0604030504040204" pitchFamily="34" charset="-128"/>
                        <a:ea typeface="Meiryo UI" panose="020B0604030504040204" pitchFamily="34" charset="-128"/>
                      </a:endParaRPr>
                    </a:p>
                  </a:txBody>
                  <a:tcPr anchor="ctr">
                    <a:solidFill>
                      <a:schemeClr val="tx1"/>
                    </a:solidFill>
                  </a:tcPr>
                </a:tc>
                <a:tc>
                  <a:txBody>
                    <a:bodyPr/>
                    <a:lstStyle/>
                    <a:p>
                      <a:pPr algn="l"/>
                      <a:r>
                        <a:rPr lang="en-US" sz="900" dirty="0" smtClean="0"/>
                        <a:t>60</a:t>
                      </a:r>
                      <a:endParaRPr lang="en-US" sz="900" dirty="0"/>
                    </a:p>
                    <a:p>
                      <a:pPr algn="l"/>
                      <a:r>
                        <a:rPr lang="en-US" sz="900" dirty="0" smtClean="0"/>
                        <a:t>-69</a:t>
                      </a:r>
                      <a:endParaRPr lang="en-US" sz="900" dirty="0">
                        <a:latin typeface="Meiryo UI" panose="020B0604030504040204" pitchFamily="34" charset="-128"/>
                        <a:ea typeface="Meiryo UI" panose="020B0604030504040204" pitchFamily="34" charset="-128"/>
                      </a:endParaRPr>
                    </a:p>
                  </a:txBody>
                  <a:tcPr anchor="ctr">
                    <a:solidFill>
                      <a:schemeClr val="tx1"/>
                    </a:solidFill>
                  </a:tcPr>
                </a:tc>
                <a:tc>
                  <a:txBody>
                    <a:bodyPr/>
                    <a:lstStyle/>
                    <a:p>
                      <a:pPr algn="l"/>
                      <a:r>
                        <a:rPr lang="en-US" sz="900" dirty="0" smtClean="0"/>
                        <a:t>70</a:t>
                      </a:r>
                      <a:endParaRPr lang="en-US" sz="900" dirty="0"/>
                    </a:p>
                    <a:p>
                      <a:pPr algn="l"/>
                      <a:r>
                        <a:rPr lang="en-US" sz="900" dirty="0" smtClean="0"/>
                        <a:t>-79</a:t>
                      </a:r>
                      <a:endParaRPr lang="en-US" sz="900" dirty="0">
                        <a:latin typeface="Meiryo UI" panose="020B0604030504040204" pitchFamily="34" charset="-128"/>
                        <a:ea typeface="Meiryo UI" panose="020B0604030504040204" pitchFamily="34" charset="-128"/>
                      </a:endParaRPr>
                    </a:p>
                  </a:txBody>
                  <a:tcPr anchor="ctr">
                    <a:solidFill>
                      <a:schemeClr val="tx1"/>
                    </a:solidFill>
                  </a:tcPr>
                </a:tc>
                <a:tc>
                  <a:txBody>
                    <a:bodyPr/>
                    <a:lstStyle/>
                    <a:p>
                      <a:pPr algn="ctr"/>
                      <a:r>
                        <a:rPr lang="en-US" sz="900" dirty="0" smtClean="0"/>
                        <a:t>80</a:t>
                      </a:r>
                    </a:p>
                    <a:p>
                      <a:pPr algn="ctr"/>
                      <a:r>
                        <a:rPr lang="en-US" sz="900" dirty="0" smtClean="0"/>
                        <a:t>-89</a:t>
                      </a:r>
                      <a:endParaRPr lang="en-US" sz="900" dirty="0">
                        <a:latin typeface="Meiryo UI" panose="020B0604030504040204" pitchFamily="34" charset="-128"/>
                        <a:ea typeface="Meiryo UI" panose="020B0604030504040204" pitchFamily="34" charset="-128"/>
                      </a:endParaRPr>
                    </a:p>
                  </a:txBody>
                  <a:tcPr anchor="ctr">
                    <a:solidFill>
                      <a:schemeClr val="tx1"/>
                    </a:solidFill>
                  </a:tcPr>
                </a:tc>
                <a:tc>
                  <a:txBody>
                    <a:bodyPr/>
                    <a:lstStyle/>
                    <a:p>
                      <a:pPr algn="ctr"/>
                      <a:r>
                        <a:rPr lang="en-US" sz="900" dirty="0" smtClean="0">
                          <a:latin typeface="+mj-lt"/>
                          <a:ea typeface="Meiryo UI" panose="020B0604030504040204" pitchFamily="34" charset="-128"/>
                        </a:rPr>
                        <a:t>90-</a:t>
                      </a:r>
                      <a:endParaRPr lang="en-US" sz="900" dirty="0">
                        <a:latin typeface="+mj-lt"/>
                        <a:ea typeface="Meiryo UI" panose="020B0604030504040204" pitchFamily="34" charset="-128"/>
                      </a:endParaRPr>
                    </a:p>
                  </a:txBody>
                  <a:tcPr anchor="ctr">
                    <a:solidFill>
                      <a:schemeClr val="tx1"/>
                    </a:solidFill>
                  </a:tcPr>
                </a:tc>
                <a:tc>
                  <a:txBody>
                    <a:bodyPr/>
                    <a:lstStyle/>
                    <a:p>
                      <a:pPr algn="ctr"/>
                      <a:r>
                        <a:rPr lang="ja-JP" altLang="en-US" sz="900" dirty="0"/>
                        <a:t>計</a:t>
                      </a:r>
                      <a:endParaRPr lang="en-US" sz="900" dirty="0">
                        <a:latin typeface="Meiryo UI" panose="020B0604030504040204" pitchFamily="34" charset="-128"/>
                        <a:ea typeface="Meiryo UI" panose="020B0604030504040204" pitchFamily="34" charset="-128"/>
                      </a:endParaRPr>
                    </a:p>
                  </a:txBody>
                  <a:tcPr anchor="ctr">
                    <a:solidFill>
                      <a:schemeClr val="tx1"/>
                    </a:solidFill>
                  </a:tcPr>
                </a:tc>
                <a:extLst>
                  <a:ext uri="{0D108BD9-81ED-4DB2-BD59-A6C34878D82A}">
                    <a16:rowId xmlns:a16="http://schemas.microsoft.com/office/drawing/2014/main" val="2840248182"/>
                  </a:ext>
                </a:extLst>
              </a:tr>
              <a:tr h="303853">
                <a:tc>
                  <a:txBody>
                    <a:bodyPr/>
                    <a:lstStyle/>
                    <a:p>
                      <a:pPr algn="ctr"/>
                      <a:r>
                        <a:rPr lang="ja-JP" altLang="en-US" sz="900" dirty="0">
                          <a:latin typeface="Meiryo UI" panose="020B0604030504040204" pitchFamily="50" charset="-128"/>
                          <a:ea typeface="Meiryo UI" panose="020B0604030504040204" pitchFamily="50" charset="-128"/>
                        </a:rPr>
                        <a:t>６</a:t>
                      </a:r>
                      <a:r>
                        <a:rPr lang="en-US"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８月</a:t>
                      </a:r>
                      <a:endParaRPr lang="en-US" sz="900" dirty="0">
                        <a:latin typeface="Meiryo UI" panose="020B0604030504040204" pitchFamily="50" charset="-128"/>
                        <a:ea typeface="Meiryo UI" panose="020B0604030504040204" pitchFamily="50"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2045613817"/>
                  </a:ext>
                </a:extLst>
              </a:tr>
              <a:tr h="303853">
                <a:tc>
                  <a:txBody>
                    <a:bodyPr/>
                    <a:lstStyle/>
                    <a:p>
                      <a:pPr algn="ctr"/>
                      <a:r>
                        <a:rPr lang="ja-JP" altLang="en-US" sz="900" dirty="0" smtClean="0">
                          <a:latin typeface="Meiryo UI" panose="020B0604030504040204" pitchFamily="50" charset="-128"/>
                          <a:ea typeface="Meiryo UI" panose="020B0604030504040204" pitchFamily="50" charset="-128"/>
                        </a:rPr>
                        <a:t>１</a:t>
                      </a:r>
                      <a:r>
                        <a:rPr lang="en-US"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４月</a:t>
                      </a:r>
                      <a:endParaRPr lang="en-US" sz="900" dirty="0">
                        <a:latin typeface="Meiryo UI" panose="020B0604030504040204" pitchFamily="50" charset="-128"/>
                        <a:ea typeface="Meiryo UI" panose="020B0604030504040204" pitchFamily="50"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tc>
                  <a:txBody>
                    <a:bodyPr/>
                    <a:lstStyle/>
                    <a:p>
                      <a:pPr algn="ctr"/>
                      <a:endParaRPr lang="en-US" sz="600" dirty="0">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3314532548"/>
                  </a:ext>
                </a:extLst>
              </a:tr>
            </a:tbl>
          </a:graphicData>
        </a:graphic>
      </p:graphicFrame>
      <p:sp>
        <p:nvSpPr>
          <p:cNvPr id="58" name="TextBox 28">
            <a:extLst>
              <a:ext uri="{FF2B5EF4-FFF2-40B4-BE49-F238E27FC236}">
                <a16:creationId xmlns:a16="http://schemas.microsoft.com/office/drawing/2014/main" id="{D3C61812-31AA-46C1-9DFD-27A62A0BDB9C}"/>
              </a:ext>
            </a:extLst>
          </p:cNvPr>
          <p:cNvSpPr txBox="1"/>
          <p:nvPr/>
        </p:nvSpPr>
        <p:spPr>
          <a:xfrm>
            <a:off x="5733048" y="5176678"/>
            <a:ext cx="3337773" cy="307777"/>
          </a:xfrm>
          <a:prstGeom prst="rect">
            <a:avLst/>
          </a:prstGeom>
          <a:noFill/>
        </p:spPr>
        <p:txBody>
          <a:bodyPr wrap="none" rtlCol="0">
            <a:spAutoFit/>
          </a:bodyPr>
          <a:lstStyle/>
          <a:p>
            <a:pPr algn="ctr"/>
            <a:r>
              <a:rPr lang="ja-JP" altLang="en-US" sz="1400" b="1" dirty="0">
                <a:latin typeface="Meiryo UI" panose="020B0604030504040204" pitchFamily="34" charset="-128"/>
                <a:ea typeface="Meiryo UI" panose="020B0604030504040204" pitchFamily="34" charset="-128"/>
              </a:rPr>
              <a:t>診断された人のうち</a:t>
            </a:r>
            <a:r>
              <a:rPr lang="ja-JP" altLang="en-US" sz="1400" b="1" dirty="0" smtClean="0">
                <a:latin typeface="Meiryo UI" panose="020B0604030504040204" pitchFamily="34" charset="-128"/>
                <a:ea typeface="Meiryo UI" panose="020B0604030504040204" pitchFamily="34" charset="-128"/>
              </a:rPr>
              <a:t>、死亡する</a:t>
            </a:r>
            <a:r>
              <a:rPr lang="ja-JP" altLang="en-US" sz="1400" b="1" dirty="0">
                <a:latin typeface="Meiryo UI" panose="020B0604030504040204" pitchFamily="34" charset="-128"/>
                <a:ea typeface="Meiryo UI" panose="020B0604030504040204" pitchFamily="34" charset="-128"/>
              </a:rPr>
              <a:t>割合（％）</a:t>
            </a:r>
            <a:endParaRPr lang="en-US" sz="1400" b="1" dirty="0">
              <a:latin typeface="Meiryo UI" panose="020B0604030504040204" pitchFamily="34" charset="-128"/>
              <a:ea typeface="Meiryo UI" panose="020B0604030504040204" pitchFamily="34" charset="-128"/>
            </a:endParaRPr>
          </a:p>
        </p:txBody>
      </p:sp>
      <p:sp>
        <p:nvSpPr>
          <p:cNvPr id="59" name="テキスト ボックス 58"/>
          <p:cNvSpPr txBox="1"/>
          <p:nvPr/>
        </p:nvSpPr>
        <p:spPr>
          <a:xfrm>
            <a:off x="5218118" y="5419992"/>
            <a:ext cx="697627" cy="215444"/>
          </a:xfrm>
          <a:prstGeom prst="rect">
            <a:avLst/>
          </a:prstGeom>
          <a:noFill/>
        </p:spPr>
        <p:txBody>
          <a:bodyPr wrap="none" rtlCol="0">
            <a:spAutoFit/>
          </a:bodyPr>
          <a:lstStyle/>
          <a:p>
            <a:r>
              <a:rPr kumimoji="1" lang="ja-JP" altLang="en-US" sz="800" dirty="0" smtClean="0">
                <a:solidFill>
                  <a:schemeClr val="bg1"/>
                </a:solidFill>
                <a:latin typeface="Meiryo UI" panose="020B0604030504040204" pitchFamily="50" charset="-128"/>
                <a:ea typeface="Meiryo UI" panose="020B0604030504040204" pitchFamily="50" charset="-128"/>
              </a:rPr>
              <a:t>年代（歳）</a:t>
            </a:r>
            <a:endParaRPr kumimoji="1" lang="ja-JP" altLang="en-US" sz="800" dirty="0">
              <a:solidFill>
                <a:schemeClr val="bg1"/>
              </a:solidFill>
              <a:latin typeface="Meiryo UI" panose="020B0604030504040204" pitchFamily="50" charset="-128"/>
              <a:ea typeface="Meiryo UI" panose="020B0604030504040204" pitchFamily="50" charset="-128"/>
            </a:endParaRPr>
          </a:p>
        </p:txBody>
      </p:sp>
      <p:cxnSp>
        <p:nvCxnSpPr>
          <p:cNvPr id="60" name="直線コネクタ 59"/>
          <p:cNvCxnSpPr/>
          <p:nvPr/>
        </p:nvCxnSpPr>
        <p:spPr>
          <a:xfrm>
            <a:off x="5140478" y="5510333"/>
            <a:ext cx="567763" cy="2663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5073329" y="5598359"/>
            <a:ext cx="492443" cy="215444"/>
          </a:xfrm>
          <a:prstGeom prst="rect">
            <a:avLst/>
          </a:prstGeom>
          <a:noFill/>
        </p:spPr>
        <p:txBody>
          <a:bodyPr wrap="none" rtlCol="0">
            <a:spAutoFit/>
          </a:bodyPr>
          <a:lstStyle/>
          <a:p>
            <a:r>
              <a:rPr kumimoji="1" lang="ja-JP" altLang="en-US" sz="800" dirty="0" smtClean="0">
                <a:solidFill>
                  <a:schemeClr val="bg1"/>
                </a:solidFill>
                <a:latin typeface="Meiryo UI" panose="020B0604030504040204" pitchFamily="50" charset="-128"/>
                <a:ea typeface="Meiryo UI" panose="020B0604030504040204" pitchFamily="50" charset="-128"/>
              </a:rPr>
              <a:t>診断月</a:t>
            </a:r>
            <a:endParaRPr kumimoji="1" lang="ja-JP" altLang="en-US" sz="800" dirty="0">
              <a:solidFill>
                <a:schemeClr val="bg1"/>
              </a:solidFill>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5758939" y="6144054"/>
            <a:ext cx="436338" cy="261610"/>
          </a:xfrm>
          <a:prstGeom prst="rect">
            <a:avLst/>
          </a:prstGeom>
          <a:noFill/>
        </p:spPr>
        <p:txBody>
          <a:bodyPr wrap="none" rtlCol="0">
            <a:spAutoFit/>
          </a:bodyPr>
          <a:lstStyle/>
          <a:p>
            <a:r>
              <a:rPr kumimoji="1" lang="en-US" altLang="ja-JP" sz="1100" dirty="0" smtClean="0"/>
              <a:t>0.00</a:t>
            </a:r>
            <a:endParaRPr kumimoji="1" lang="ja-JP" altLang="en-US" sz="1100" dirty="0"/>
          </a:p>
        </p:txBody>
      </p:sp>
      <p:sp>
        <p:nvSpPr>
          <p:cNvPr id="63" name="テキスト ボックス 62"/>
          <p:cNvSpPr txBox="1"/>
          <p:nvPr/>
        </p:nvSpPr>
        <p:spPr>
          <a:xfrm>
            <a:off x="6122937" y="5831371"/>
            <a:ext cx="436338" cy="261610"/>
          </a:xfrm>
          <a:prstGeom prst="rect">
            <a:avLst/>
          </a:prstGeom>
          <a:noFill/>
        </p:spPr>
        <p:txBody>
          <a:bodyPr wrap="none" rtlCol="0">
            <a:spAutoFit/>
          </a:bodyPr>
          <a:lstStyle/>
          <a:p>
            <a:r>
              <a:rPr kumimoji="1" lang="en-US" altLang="ja-JP" sz="1100" dirty="0" smtClean="0"/>
              <a:t>0.00</a:t>
            </a:r>
            <a:endParaRPr kumimoji="1" lang="ja-JP" altLang="en-US" sz="1100" dirty="0"/>
          </a:p>
        </p:txBody>
      </p:sp>
      <p:sp>
        <p:nvSpPr>
          <p:cNvPr id="64" name="テキスト ボックス 63"/>
          <p:cNvSpPr txBox="1"/>
          <p:nvPr/>
        </p:nvSpPr>
        <p:spPr>
          <a:xfrm>
            <a:off x="5756740" y="5831371"/>
            <a:ext cx="436338" cy="261610"/>
          </a:xfrm>
          <a:prstGeom prst="rect">
            <a:avLst/>
          </a:prstGeom>
          <a:noFill/>
        </p:spPr>
        <p:txBody>
          <a:bodyPr wrap="none" rtlCol="0">
            <a:spAutoFit/>
          </a:bodyPr>
          <a:lstStyle/>
          <a:p>
            <a:r>
              <a:rPr kumimoji="1" lang="en-US" altLang="ja-JP" sz="1100" dirty="0" smtClean="0"/>
              <a:t>0.00</a:t>
            </a:r>
            <a:endParaRPr kumimoji="1" lang="ja-JP" altLang="en-US" sz="1100" dirty="0"/>
          </a:p>
        </p:txBody>
      </p:sp>
      <p:sp>
        <p:nvSpPr>
          <p:cNvPr id="65" name="テキスト ボックス 64"/>
          <p:cNvSpPr txBox="1"/>
          <p:nvPr/>
        </p:nvSpPr>
        <p:spPr>
          <a:xfrm>
            <a:off x="6453535" y="5839294"/>
            <a:ext cx="436338" cy="261610"/>
          </a:xfrm>
          <a:prstGeom prst="rect">
            <a:avLst/>
          </a:prstGeom>
          <a:noFill/>
        </p:spPr>
        <p:txBody>
          <a:bodyPr wrap="none" rtlCol="0">
            <a:spAutoFit/>
          </a:bodyPr>
          <a:lstStyle/>
          <a:p>
            <a:r>
              <a:rPr kumimoji="1" lang="en-US" altLang="ja-JP" sz="1100" dirty="0" smtClean="0"/>
              <a:t>0.01</a:t>
            </a:r>
            <a:endParaRPr kumimoji="1" lang="ja-JP" altLang="en-US" sz="1100" dirty="0"/>
          </a:p>
        </p:txBody>
      </p:sp>
      <p:sp>
        <p:nvSpPr>
          <p:cNvPr id="66" name="テキスト ボックス 65"/>
          <p:cNvSpPr txBox="1"/>
          <p:nvPr/>
        </p:nvSpPr>
        <p:spPr>
          <a:xfrm>
            <a:off x="6811750" y="5838591"/>
            <a:ext cx="436338" cy="261610"/>
          </a:xfrm>
          <a:prstGeom prst="rect">
            <a:avLst/>
          </a:prstGeom>
          <a:noFill/>
        </p:spPr>
        <p:txBody>
          <a:bodyPr wrap="none" rtlCol="0">
            <a:spAutoFit/>
          </a:bodyPr>
          <a:lstStyle/>
          <a:p>
            <a:r>
              <a:rPr kumimoji="1" lang="en-US" altLang="ja-JP" sz="1100" dirty="0" smtClean="0"/>
              <a:t>0.01</a:t>
            </a:r>
            <a:endParaRPr kumimoji="1" lang="ja-JP" altLang="en-US" sz="1100" dirty="0"/>
          </a:p>
        </p:txBody>
      </p:sp>
      <p:sp>
        <p:nvSpPr>
          <p:cNvPr id="67" name="テキスト ボックス 66"/>
          <p:cNvSpPr txBox="1"/>
          <p:nvPr/>
        </p:nvSpPr>
        <p:spPr>
          <a:xfrm>
            <a:off x="7160148" y="5837888"/>
            <a:ext cx="436338" cy="261610"/>
          </a:xfrm>
          <a:prstGeom prst="rect">
            <a:avLst/>
          </a:prstGeom>
          <a:noFill/>
        </p:spPr>
        <p:txBody>
          <a:bodyPr wrap="none" rtlCol="0">
            <a:spAutoFit/>
          </a:bodyPr>
          <a:lstStyle/>
          <a:p>
            <a:r>
              <a:rPr kumimoji="1" lang="en-US" altLang="ja-JP" sz="1100" dirty="0" smtClean="0"/>
              <a:t>0.10</a:t>
            </a:r>
            <a:endParaRPr kumimoji="1" lang="ja-JP" altLang="en-US" sz="1100" dirty="0"/>
          </a:p>
        </p:txBody>
      </p:sp>
      <p:sp>
        <p:nvSpPr>
          <p:cNvPr id="68" name="テキスト ボックス 67"/>
          <p:cNvSpPr txBox="1"/>
          <p:nvPr/>
        </p:nvSpPr>
        <p:spPr>
          <a:xfrm>
            <a:off x="7526520" y="5829993"/>
            <a:ext cx="436338" cy="261610"/>
          </a:xfrm>
          <a:prstGeom prst="rect">
            <a:avLst/>
          </a:prstGeom>
          <a:noFill/>
        </p:spPr>
        <p:txBody>
          <a:bodyPr wrap="none" rtlCol="0">
            <a:spAutoFit/>
          </a:bodyPr>
          <a:lstStyle/>
          <a:p>
            <a:r>
              <a:rPr kumimoji="1" lang="en-US" altLang="ja-JP" sz="1100" dirty="0" smtClean="0"/>
              <a:t>0.29</a:t>
            </a:r>
            <a:endParaRPr kumimoji="1" lang="ja-JP" altLang="en-US" sz="1100" dirty="0"/>
          </a:p>
        </p:txBody>
      </p:sp>
      <p:sp>
        <p:nvSpPr>
          <p:cNvPr id="69" name="テキスト ボックス 68"/>
          <p:cNvSpPr txBox="1"/>
          <p:nvPr/>
        </p:nvSpPr>
        <p:spPr>
          <a:xfrm>
            <a:off x="7870306" y="5837888"/>
            <a:ext cx="436338" cy="261610"/>
          </a:xfrm>
          <a:prstGeom prst="rect">
            <a:avLst/>
          </a:prstGeom>
          <a:noFill/>
        </p:spPr>
        <p:txBody>
          <a:bodyPr wrap="none" rtlCol="0">
            <a:spAutoFit/>
          </a:bodyPr>
          <a:lstStyle/>
          <a:p>
            <a:r>
              <a:rPr kumimoji="1" lang="en-US" altLang="ja-JP" sz="1100" dirty="0" smtClean="0"/>
              <a:t>1.24</a:t>
            </a:r>
            <a:endParaRPr kumimoji="1" lang="ja-JP" altLang="en-US" sz="1100" dirty="0"/>
          </a:p>
        </p:txBody>
      </p:sp>
      <p:sp>
        <p:nvSpPr>
          <p:cNvPr id="70" name="テキスト ボックス 69"/>
          <p:cNvSpPr txBox="1"/>
          <p:nvPr/>
        </p:nvSpPr>
        <p:spPr>
          <a:xfrm>
            <a:off x="8232485" y="5837888"/>
            <a:ext cx="436338" cy="261610"/>
          </a:xfrm>
          <a:prstGeom prst="rect">
            <a:avLst/>
          </a:prstGeom>
          <a:noFill/>
        </p:spPr>
        <p:txBody>
          <a:bodyPr wrap="none" rtlCol="0">
            <a:spAutoFit/>
          </a:bodyPr>
          <a:lstStyle/>
          <a:p>
            <a:r>
              <a:rPr kumimoji="1" lang="en-US" altLang="ja-JP" sz="1100" dirty="0" smtClean="0"/>
              <a:t>4.65</a:t>
            </a:r>
            <a:endParaRPr kumimoji="1" lang="ja-JP" altLang="en-US" sz="1100" dirty="0"/>
          </a:p>
        </p:txBody>
      </p:sp>
      <p:sp>
        <p:nvSpPr>
          <p:cNvPr id="71" name="テキスト ボックス 70"/>
          <p:cNvSpPr txBox="1"/>
          <p:nvPr/>
        </p:nvSpPr>
        <p:spPr>
          <a:xfrm>
            <a:off x="8556375" y="5837888"/>
            <a:ext cx="508473" cy="261610"/>
          </a:xfrm>
          <a:prstGeom prst="rect">
            <a:avLst/>
          </a:prstGeom>
          <a:noFill/>
        </p:spPr>
        <p:txBody>
          <a:bodyPr wrap="none" rtlCol="0">
            <a:spAutoFit/>
          </a:bodyPr>
          <a:lstStyle/>
          <a:p>
            <a:r>
              <a:rPr kumimoji="1" lang="en-US" altLang="ja-JP" sz="1100" dirty="0" smtClean="0"/>
              <a:t>12.00</a:t>
            </a:r>
            <a:endParaRPr kumimoji="1" lang="ja-JP" altLang="en-US" sz="1100" dirty="0"/>
          </a:p>
        </p:txBody>
      </p:sp>
      <p:sp>
        <p:nvSpPr>
          <p:cNvPr id="72" name="テキスト ボックス 71"/>
          <p:cNvSpPr txBox="1"/>
          <p:nvPr/>
        </p:nvSpPr>
        <p:spPr>
          <a:xfrm>
            <a:off x="8903402" y="5829262"/>
            <a:ext cx="508473" cy="261610"/>
          </a:xfrm>
          <a:prstGeom prst="rect">
            <a:avLst/>
          </a:prstGeom>
          <a:noFill/>
        </p:spPr>
        <p:txBody>
          <a:bodyPr wrap="none" rtlCol="0">
            <a:spAutoFit/>
          </a:bodyPr>
          <a:lstStyle/>
          <a:p>
            <a:r>
              <a:rPr kumimoji="1" lang="en-US" altLang="ja-JP" sz="1100" dirty="0" smtClean="0"/>
              <a:t>16.09</a:t>
            </a:r>
            <a:endParaRPr kumimoji="1" lang="ja-JP" altLang="en-US" sz="1100" dirty="0"/>
          </a:p>
        </p:txBody>
      </p:sp>
      <p:sp>
        <p:nvSpPr>
          <p:cNvPr id="73" name="テキスト ボックス 72"/>
          <p:cNvSpPr txBox="1"/>
          <p:nvPr/>
        </p:nvSpPr>
        <p:spPr>
          <a:xfrm>
            <a:off x="9303300" y="5829262"/>
            <a:ext cx="436338" cy="261610"/>
          </a:xfrm>
          <a:prstGeom prst="rect">
            <a:avLst/>
          </a:prstGeom>
          <a:noFill/>
        </p:spPr>
        <p:txBody>
          <a:bodyPr wrap="none" rtlCol="0">
            <a:spAutoFit/>
          </a:bodyPr>
          <a:lstStyle/>
          <a:p>
            <a:r>
              <a:rPr kumimoji="1" lang="en-US" altLang="ja-JP" sz="1100" dirty="0" smtClean="0"/>
              <a:t>0.96</a:t>
            </a:r>
            <a:endParaRPr kumimoji="1" lang="ja-JP" altLang="en-US" sz="1100" dirty="0"/>
          </a:p>
        </p:txBody>
      </p:sp>
      <p:sp>
        <p:nvSpPr>
          <p:cNvPr id="74" name="テキスト ボックス 73"/>
          <p:cNvSpPr txBox="1"/>
          <p:nvPr/>
        </p:nvSpPr>
        <p:spPr>
          <a:xfrm>
            <a:off x="6092846" y="6141053"/>
            <a:ext cx="436338" cy="261610"/>
          </a:xfrm>
          <a:prstGeom prst="rect">
            <a:avLst/>
          </a:prstGeom>
          <a:noFill/>
        </p:spPr>
        <p:txBody>
          <a:bodyPr wrap="none" rtlCol="0">
            <a:spAutoFit/>
          </a:bodyPr>
          <a:lstStyle/>
          <a:p>
            <a:r>
              <a:rPr kumimoji="1" lang="en-US" altLang="ja-JP" sz="1100" dirty="0" smtClean="0"/>
              <a:t>0.00</a:t>
            </a:r>
            <a:endParaRPr kumimoji="1" lang="ja-JP" altLang="en-US" sz="1100" dirty="0"/>
          </a:p>
        </p:txBody>
      </p:sp>
      <p:sp>
        <p:nvSpPr>
          <p:cNvPr id="75" name="テキスト ボックス 74"/>
          <p:cNvSpPr txBox="1"/>
          <p:nvPr/>
        </p:nvSpPr>
        <p:spPr>
          <a:xfrm>
            <a:off x="6443390" y="6139647"/>
            <a:ext cx="436338" cy="261610"/>
          </a:xfrm>
          <a:prstGeom prst="rect">
            <a:avLst/>
          </a:prstGeom>
          <a:noFill/>
        </p:spPr>
        <p:txBody>
          <a:bodyPr wrap="none" rtlCol="0">
            <a:spAutoFit/>
          </a:bodyPr>
          <a:lstStyle/>
          <a:p>
            <a:r>
              <a:rPr kumimoji="1" lang="en-US" altLang="ja-JP" sz="1100" dirty="0" smtClean="0"/>
              <a:t>0.00</a:t>
            </a:r>
            <a:endParaRPr kumimoji="1" lang="ja-JP" altLang="en-US" sz="1100" dirty="0"/>
          </a:p>
        </p:txBody>
      </p:sp>
      <p:sp>
        <p:nvSpPr>
          <p:cNvPr id="76" name="テキスト ボックス 75"/>
          <p:cNvSpPr txBox="1"/>
          <p:nvPr/>
        </p:nvSpPr>
        <p:spPr>
          <a:xfrm>
            <a:off x="6816231" y="6138820"/>
            <a:ext cx="436338" cy="261610"/>
          </a:xfrm>
          <a:prstGeom prst="rect">
            <a:avLst/>
          </a:prstGeom>
          <a:noFill/>
        </p:spPr>
        <p:txBody>
          <a:bodyPr wrap="none" rtlCol="0">
            <a:spAutoFit/>
          </a:bodyPr>
          <a:lstStyle/>
          <a:p>
            <a:r>
              <a:rPr kumimoji="1" lang="en-US" altLang="ja-JP" sz="1100" dirty="0" smtClean="0"/>
              <a:t>0.36</a:t>
            </a:r>
            <a:endParaRPr kumimoji="1" lang="ja-JP" altLang="en-US" sz="1100" dirty="0"/>
          </a:p>
        </p:txBody>
      </p:sp>
      <p:sp>
        <p:nvSpPr>
          <p:cNvPr id="77" name="テキスト ボックス 76"/>
          <p:cNvSpPr txBox="1"/>
          <p:nvPr/>
        </p:nvSpPr>
        <p:spPr>
          <a:xfrm>
            <a:off x="7169622" y="6138820"/>
            <a:ext cx="436338" cy="261610"/>
          </a:xfrm>
          <a:prstGeom prst="rect">
            <a:avLst/>
          </a:prstGeom>
          <a:noFill/>
        </p:spPr>
        <p:txBody>
          <a:bodyPr wrap="none" rtlCol="0">
            <a:spAutoFit/>
          </a:bodyPr>
          <a:lstStyle/>
          <a:p>
            <a:r>
              <a:rPr kumimoji="1" lang="en-US" altLang="ja-JP" sz="1100" dirty="0" smtClean="0"/>
              <a:t>0.61</a:t>
            </a:r>
            <a:endParaRPr kumimoji="1" lang="ja-JP" altLang="en-US" sz="1100" dirty="0"/>
          </a:p>
        </p:txBody>
      </p:sp>
      <p:sp>
        <p:nvSpPr>
          <p:cNvPr id="78" name="テキスト ボックス 77"/>
          <p:cNvSpPr txBox="1"/>
          <p:nvPr/>
        </p:nvSpPr>
        <p:spPr>
          <a:xfrm>
            <a:off x="7522364" y="6131021"/>
            <a:ext cx="436338" cy="261610"/>
          </a:xfrm>
          <a:prstGeom prst="rect">
            <a:avLst/>
          </a:prstGeom>
          <a:noFill/>
        </p:spPr>
        <p:txBody>
          <a:bodyPr wrap="none" rtlCol="0">
            <a:spAutoFit/>
          </a:bodyPr>
          <a:lstStyle/>
          <a:p>
            <a:r>
              <a:rPr kumimoji="1" lang="en-US" altLang="ja-JP" sz="1100" dirty="0" smtClean="0"/>
              <a:t>1.18</a:t>
            </a:r>
            <a:endParaRPr kumimoji="1" lang="ja-JP" altLang="en-US" sz="1100" dirty="0"/>
          </a:p>
        </p:txBody>
      </p:sp>
      <p:sp>
        <p:nvSpPr>
          <p:cNvPr id="79" name="テキスト ボックス 78"/>
          <p:cNvSpPr txBox="1"/>
          <p:nvPr/>
        </p:nvSpPr>
        <p:spPr>
          <a:xfrm>
            <a:off x="7864281" y="6130194"/>
            <a:ext cx="436338" cy="261610"/>
          </a:xfrm>
          <a:prstGeom prst="rect">
            <a:avLst/>
          </a:prstGeom>
          <a:noFill/>
        </p:spPr>
        <p:txBody>
          <a:bodyPr wrap="none" rtlCol="0">
            <a:spAutoFit/>
          </a:bodyPr>
          <a:lstStyle/>
          <a:p>
            <a:r>
              <a:rPr kumimoji="1" lang="en-US" altLang="ja-JP" sz="1100" dirty="0" smtClean="0"/>
              <a:t>5.49</a:t>
            </a:r>
            <a:endParaRPr kumimoji="1" lang="ja-JP" altLang="en-US" sz="1100" dirty="0"/>
          </a:p>
        </p:txBody>
      </p:sp>
      <p:sp>
        <p:nvSpPr>
          <p:cNvPr id="80" name="テキスト ボックス 79"/>
          <p:cNvSpPr txBox="1"/>
          <p:nvPr/>
        </p:nvSpPr>
        <p:spPr>
          <a:xfrm>
            <a:off x="8193422" y="6126869"/>
            <a:ext cx="508473" cy="261610"/>
          </a:xfrm>
          <a:prstGeom prst="rect">
            <a:avLst/>
          </a:prstGeom>
          <a:noFill/>
        </p:spPr>
        <p:txBody>
          <a:bodyPr wrap="none" rtlCol="0">
            <a:spAutoFit/>
          </a:bodyPr>
          <a:lstStyle/>
          <a:p>
            <a:r>
              <a:rPr kumimoji="1" lang="en-US" altLang="ja-JP" sz="1100" dirty="0" smtClean="0"/>
              <a:t>17.05</a:t>
            </a:r>
            <a:endParaRPr kumimoji="1" lang="ja-JP" altLang="en-US" sz="1100" dirty="0"/>
          </a:p>
        </p:txBody>
      </p:sp>
      <p:sp>
        <p:nvSpPr>
          <p:cNvPr id="81" name="テキスト ボックス 80"/>
          <p:cNvSpPr txBox="1"/>
          <p:nvPr/>
        </p:nvSpPr>
        <p:spPr>
          <a:xfrm>
            <a:off x="8547748" y="6130194"/>
            <a:ext cx="508473" cy="261610"/>
          </a:xfrm>
          <a:prstGeom prst="rect">
            <a:avLst/>
          </a:prstGeom>
          <a:noFill/>
        </p:spPr>
        <p:txBody>
          <a:bodyPr wrap="none" rtlCol="0">
            <a:spAutoFit/>
          </a:bodyPr>
          <a:lstStyle/>
          <a:p>
            <a:r>
              <a:rPr kumimoji="1" lang="en-US" altLang="ja-JP" sz="1100" dirty="0" smtClean="0"/>
              <a:t>30.72</a:t>
            </a:r>
            <a:endParaRPr kumimoji="1" lang="ja-JP" altLang="en-US" sz="1100" dirty="0"/>
          </a:p>
        </p:txBody>
      </p:sp>
      <p:sp>
        <p:nvSpPr>
          <p:cNvPr id="82" name="テキスト ボックス 81"/>
          <p:cNvSpPr txBox="1"/>
          <p:nvPr/>
        </p:nvSpPr>
        <p:spPr>
          <a:xfrm>
            <a:off x="8918429" y="6138099"/>
            <a:ext cx="508473" cy="261610"/>
          </a:xfrm>
          <a:prstGeom prst="rect">
            <a:avLst/>
          </a:prstGeom>
          <a:noFill/>
        </p:spPr>
        <p:txBody>
          <a:bodyPr wrap="none" rtlCol="0">
            <a:spAutoFit/>
          </a:bodyPr>
          <a:lstStyle/>
          <a:p>
            <a:r>
              <a:rPr kumimoji="1" lang="en-US" altLang="ja-JP" sz="1100" dirty="0" smtClean="0"/>
              <a:t>34.50</a:t>
            </a:r>
            <a:endParaRPr kumimoji="1" lang="ja-JP" altLang="en-US" sz="1100" dirty="0"/>
          </a:p>
        </p:txBody>
      </p:sp>
      <p:sp>
        <p:nvSpPr>
          <p:cNvPr id="83" name="テキスト ボックス 82"/>
          <p:cNvSpPr txBox="1"/>
          <p:nvPr/>
        </p:nvSpPr>
        <p:spPr>
          <a:xfrm>
            <a:off x="9306553" y="6140497"/>
            <a:ext cx="436338" cy="261610"/>
          </a:xfrm>
          <a:prstGeom prst="rect">
            <a:avLst/>
          </a:prstGeom>
          <a:noFill/>
        </p:spPr>
        <p:txBody>
          <a:bodyPr wrap="none" rtlCol="0">
            <a:spAutoFit/>
          </a:bodyPr>
          <a:lstStyle/>
          <a:p>
            <a:r>
              <a:rPr kumimoji="1" lang="en-US" altLang="ja-JP" sz="1100" dirty="0" smtClean="0"/>
              <a:t>5.62</a:t>
            </a:r>
            <a:endParaRPr kumimoji="1" lang="ja-JP" altLang="en-US" sz="1100" dirty="0"/>
          </a:p>
        </p:txBody>
      </p:sp>
      <p:sp>
        <p:nvSpPr>
          <p:cNvPr id="84" name="テキスト ボックス 83"/>
          <p:cNvSpPr txBox="1"/>
          <p:nvPr/>
        </p:nvSpPr>
        <p:spPr>
          <a:xfrm>
            <a:off x="4740009" y="6573364"/>
            <a:ext cx="5027338" cy="230832"/>
          </a:xfrm>
          <a:prstGeom prst="rect">
            <a:avLst/>
          </a:prstGeom>
          <a:no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rPr>
              <a:t>出典：</a:t>
            </a:r>
            <a:r>
              <a:rPr kumimoji="1" lang="en-US" altLang="ja-JP" sz="900" dirty="0" smtClean="0">
                <a:latin typeface="Meiryo UI" panose="020B0604030504040204" pitchFamily="50" charset="-128"/>
                <a:ea typeface="Meiryo UI" panose="020B0604030504040204" pitchFamily="50" charset="-128"/>
              </a:rPr>
              <a:t>2020</a:t>
            </a:r>
            <a:r>
              <a:rPr kumimoji="1" lang="ja-JP" altLang="en-US" sz="900" dirty="0" smtClean="0">
                <a:latin typeface="Meiryo UI" panose="020B0604030504040204" pitchFamily="50" charset="-128"/>
                <a:ea typeface="Meiryo UI" panose="020B0604030504040204" pitchFamily="50" charset="-128"/>
              </a:rPr>
              <a:t>年</a:t>
            </a:r>
            <a:r>
              <a:rPr kumimoji="1" lang="en-US" altLang="ja-JP" sz="900" dirty="0" smtClean="0">
                <a:latin typeface="Meiryo UI" panose="020B0604030504040204" pitchFamily="50" charset="-128"/>
                <a:ea typeface="Meiryo UI" panose="020B0604030504040204" pitchFamily="50" charset="-128"/>
              </a:rPr>
              <a:t>10</a:t>
            </a:r>
            <a:r>
              <a:rPr kumimoji="1" lang="ja-JP" altLang="en-US" sz="900" dirty="0" smtClean="0">
                <a:latin typeface="Meiryo UI" panose="020B0604030504040204" pitchFamily="50" charset="-128"/>
                <a:ea typeface="Meiryo UI" panose="020B0604030504040204" pitchFamily="50" charset="-128"/>
              </a:rPr>
              <a:t>月</a:t>
            </a:r>
            <a:r>
              <a:rPr kumimoji="1" lang="en-US" altLang="ja-JP" sz="900" dirty="0" smtClean="0">
                <a:latin typeface="Meiryo UI" panose="020B0604030504040204" pitchFamily="50" charset="-128"/>
                <a:ea typeface="Meiryo UI" panose="020B0604030504040204" pitchFamily="50" charset="-128"/>
              </a:rPr>
              <a:t>22</a:t>
            </a:r>
            <a:r>
              <a:rPr kumimoji="1" lang="ja-JP" altLang="en-US" sz="900" dirty="0" smtClean="0">
                <a:latin typeface="Meiryo UI" panose="020B0604030504040204" pitchFamily="50" charset="-128"/>
                <a:ea typeface="Meiryo UI" panose="020B0604030504040204" pitchFamily="50" charset="-128"/>
              </a:rPr>
              <a:t>日第</a:t>
            </a:r>
            <a:r>
              <a:rPr kumimoji="1" lang="en-US" altLang="ja-JP" sz="900" dirty="0" smtClean="0">
                <a:latin typeface="Meiryo UI" panose="020B0604030504040204" pitchFamily="50" charset="-128"/>
                <a:ea typeface="Meiryo UI" panose="020B0604030504040204" pitchFamily="50" charset="-128"/>
              </a:rPr>
              <a:t>11</a:t>
            </a:r>
            <a:r>
              <a:rPr kumimoji="1" lang="ja-JP" altLang="en-US" sz="900" dirty="0" smtClean="0">
                <a:latin typeface="Meiryo UI" panose="020B0604030504040204" pitchFamily="50" charset="-128"/>
                <a:ea typeface="Meiryo UI" panose="020B0604030504040204" pitchFamily="50" charset="-128"/>
              </a:rPr>
              <a:t>回アドバイザリーボード資料（京都大学西浦教授提出資料）より作成</a:t>
            </a:r>
            <a:endParaRPr kumimoji="1" lang="en-US" altLang="ja-JP" sz="9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01584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p:cNvSpPr/>
          <p:nvPr/>
        </p:nvSpPr>
        <p:spPr>
          <a:xfrm>
            <a:off x="1114763" y="4994693"/>
            <a:ext cx="8056020" cy="129649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Table 7">
            <a:extLst>
              <a:ext uri="{FF2B5EF4-FFF2-40B4-BE49-F238E27FC236}">
                <a16:creationId xmlns:a16="http://schemas.microsoft.com/office/drawing/2014/main" id="{D153699D-08CD-4624-AF32-12142B51BA99}"/>
              </a:ext>
            </a:extLst>
          </p:cNvPr>
          <p:cNvGraphicFramePr>
            <a:graphicFrameLocks noGrp="1"/>
          </p:cNvGraphicFramePr>
          <p:nvPr>
            <p:extLst>
              <p:ext uri="{D42A27DB-BD31-4B8C-83A1-F6EECF244321}">
                <p14:modId xmlns:p14="http://schemas.microsoft.com/office/powerpoint/2010/main" val="3818615844"/>
              </p:ext>
            </p:extLst>
          </p:nvPr>
        </p:nvGraphicFramePr>
        <p:xfrm>
          <a:off x="1114763" y="4720540"/>
          <a:ext cx="8056020" cy="1530011"/>
        </p:xfrm>
        <a:graphic>
          <a:graphicData uri="http://schemas.openxmlformats.org/drawingml/2006/table">
            <a:tbl>
              <a:tblPr firstRow="1" bandRow="1">
                <a:tableStyleId>{2A488322-F2BA-4B5B-9748-0D474271808F}</a:tableStyleId>
              </a:tblPr>
              <a:tblGrid>
                <a:gridCol w="2685340">
                  <a:extLst>
                    <a:ext uri="{9D8B030D-6E8A-4147-A177-3AD203B41FA5}">
                      <a16:colId xmlns:a16="http://schemas.microsoft.com/office/drawing/2014/main" val="2172215048"/>
                    </a:ext>
                  </a:extLst>
                </a:gridCol>
                <a:gridCol w="2685340">
                  <a:extLst>
                    <a:ext uri="{9D8B030D-6E8A-4147-A177-3AD203B41FA5}">
                      <a16:colId xmlns:a16="http://schemas.microsoft.com/office/drawing/2014/main" val="1277627969"/>
                    </a:ext>
                  </a:extLst>
                </a:gridCol>
                <a:gridCol w="2685340">
                  <a:extLst>
                    <a:ext uri="{9D8B030D-6E8A-4147-A177-3AD203B41FA5}">
                      <a16:colId xmlns:a16="http://schemas.microsoft.com/office/drawing/2014/main" val="357100703"/>
                    </a:ext>
                  </a:extLst>
                </a:gridCol>
              </a:tblGrid>
              <a:tr h="342193">
                <a:tc gridSpan="3">
                  <a:txBody>
                    <a:bodyPr/>
                    <a:lstStyle/>
                    <a:p>
                      <a:pPr algn="ctr">
                        <a:spcAft>
                          <a:spcPts val="600"/>
                        </a:spcAft>
                      </a:pPr>
                      <a:r>
                        <a:rPr lang="ja-JP" altLang="en-US" sz="1600" dirty="0" smtClean="0">
                          <a:solidFill>
                            <a:schemeClr val="tx1"/>
                          </a:solidFill>
                          <a:latin typeface="Meiryo UI" panose="020B0604030504040204" pitchFamily="34" charset="-128"/>
                          <a:ea typeface="Meiryo UI" panose="020B0604030504040204" pitchFamily="34" charset="-128"/>
                        </a:rPr>
                        <a:t>重症化のリスクとなる基礎疾患</a:t>
                      </a:r>
                      <a:endParaRPr lang="en-US" altLang="ja-JP" sz="1600" dirty="0" smtClean="0">
                        <a:solidFill>
                          <a:schemeClr val="tx1"/>
                        </a:solidFill>
                        <a:latin typeface="Meiryo UI" panose="020B0604030504040204" pitchFamily="34" charset="-128"/>
                        <a:ea typeface="Meiryo UI" panose="020B0604030504040204"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949515298"/>
                  </a:ext>
                </a:extLst>
              </a:tr>
              <a:tr h="503432">
                <a:tc>
                  <a:txBody>
                    <a:bodyPr/>
                    <a:lstStyle/>
                    <a:p>
                      <a:pPr algn="ctr"/>
                      <a:r>
                        <a:rPr lang="ja-JP" altLang="en-US" sz="1200" b="1" dirty="0" smtClean="0">
                          <a:latin typeface="Meiryo UI" panose="020B0604030504040204" pitchFamily="34" charset="-128"/>
                          <a:ea typeface="Meiryo UI" panose="020B0604030504040204" pitchFamily="34" charset="-128"/>
                        </a:rPr>
                        <a:t>慢性腎臓病</a:t>
                      </a:r>
                      <a:endParaRPr lang="en-US" sz="1200" b="1" dirty="0">
                        <a:latin typeface="Meiryo UI" panose="020B0604030504040204" pitchFamily="34" charset="-128"/>
                        <a:ea typeface="Meiryo UI" panose="020B0604030504040204" pitchFamily="34" charset="-128"/>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r>
                        <a:rPr lang="ja-JP" altLang="en-US" sz="1200" b="1" dirty="0" smtClean="0">
                          <a:latin typeface="Meiryo UI" panose="020B0604030504040204" pitchFamily="34" charset="-128"/>
                          <a:ea typeface="Meiryo UI" panose="020B0604030504040204" pitchFamily="34" charset="-128"/>
                        </a:rPr>
                        <a:t>慢性閉塞性肺疾患</a:t>
                      </a:r>
                      <a:endParaRPr lang="en-US" altLang="ja-JP" sz="1200" b="1" dirty="0" smtClean="0">
                        <a:latin typeface="Meiryo UI" panose="020B0604030504040204" pitchFamily="34" charset="-128"/>
                        <a:ea typeface="Meiryo UI" panose="020B0604030504040204" pitchFamily="34" charset="-128"/>
                      </a:endParaRPr>
                    </a:p>
                    <a:p>
                      <a:pPr algn="ctr"/>
                      <a:r>
                        <a:rPr lang="ja-JP" altLang="en-US" sz="1200" b="1" dirty="0" smtClean="0">
                          <a:latin typeface="Meiryo UI" panose="020B0604030504040204" pitchFamily="34" charset="-128"/>
                          <a:ea typeface="Meiryo UI" panose="020B0604030504040204" pitchFamily="34" charset="-128"/>
                        </a:rPr>
                        <a:t>（</a:t>
                      </a:r>
                      <a:r>
                        <a:rPr lang="en-US" altLang="ja-JP" sz="1200" b="1" dirty="0" smtClean="0">
                          <a:latin typeface="Meiryo UI" panose="020B0604030504040204" pitchFamily="34" charset="-128"/>
                          <a:ea typeface="Meiryo UI" panose="020B0604030504040204" pitchFamily="34" charset="-128"/>
                        </a:rPr>
                        <a:t>COPD</a:t>
                      </a:r>
                      <a:r>
                        <a:rPr lang="ja-JP" altLang="en-US" sz="1200" b="1" dirty="0" smtClean="0">
                          <a:latin typeface="Meiryo UI" panose="020B0604030504040204" pitchFamily="34" charset="-128"/>
                          <a:ea typeface="Meiryo UI" panose="020B0604030504040204" pitchFamily="34" charset="-128"/>
                        </a:rPr>
                        <a:t>）</a:t>
                      </a:r>
                      <a:endParaRPr lang="en-US" altLang="ja-JP" sz="1200" b="1" dirty="0" smtClean="0">
                        <a:latin typeface="Meiryo UI" panose="020B0604030504040204" pitchFamily="34" charset="-128"/>
                        <a:ea typeface="Meiryo UI" panose="020B0604030504040204" pitchFamily="34" charset="-128"/>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r>
                        <a:rPr lang="ja-JP" altLang="en-US" sz="1200" b="1" dirty="0">
                          <a:latin typeface="Meiryo UI" panose="020B0604030504040204" pitchFamily="34" charset="-128"/>
                          <a:ea typeface="Meiryo UI" panose="020B0604030504040204" pitchFamily="34" charset="-128"/>
                        </a:rPr>
                        <a:t>糖尿病</a:t>
                      </a:r>
                      <a:endParaRPr lang="en-US" sz="1200" b="1" dirty="0">
                        <a:latin typeface="Meiryo UI" panose="020B0604030504040204" pitchFamily="34" charset="-128"/>
                        <a:ea typeface="Meiryo UI" panose="020B0604030504040204" pitchFamily="34" charset="-128"/>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69386669"/>
                  </a:ext>
                </a:extLst>
              </a:tr>
              <a:tr h="342193">
                <a:tc>
                  <a:txBody>
                    <a:bodyPr/>
                    <a:lstStyle/>
                    <a:p>
                      <a:pPr algn="ctr"/>
                      <a:r>
                        <a:rPr lang="ja-JP" altLang="en-US" sz="1200" b="1" dirty="0">
                          <a:latin typeface="Meiryo UI" panose="020B0604030504040204" pitchFamily="34" charset="-128"/>
                          <a:ea typeface="Meiryo UI" panose="020B0604030504040204" pitchFamily="34" charset="-128"/>
                        </a:rPr>
                        <a:t>高血圧</a:t>
                      </a:r>
                      <a:endParaRPr lang="en-US" sz="1200" b="1" dirty="0">
                        <a:latin typeface="Meiryo UI" panose="020B0604030504040204" pitchFamily="34" charset="-128"/>
                        <a:ea typeface="Meiryo UI" panose="020B0604030504040204" pitchFamily="34" charset="-128"/>
                      </a:endParaRPr>
                    </a:p>
                  </a:txBody>
                  <a:tcPr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r>
                        <a:rPr lang="ja-JP" altLang="en-US" sz="1200" b="1" dirty="0">
                          <a:latin typeface="Meiryo UI" panose="020B0604030504040204" pitchFamily="34" charset="-128"/>
                          <a:ea typeface="Meiryo UI" panose="020B0604030504040204" pitchFamily="34" charset="-128"/>
                        </a:rPr>
                        <a:t>心血管疾患</a:t>
                      </a:r>
                      <a:endParaRPr lang="en-US" sz="1200" b="1" dirty="0">
                        <a:latin typeface="Meiryo UI" panose="020B0604030504040204" pitchFamily="34" charset="-128"/>
                        <a:ea typeface="Meiryo UI" panose="020B0604030504040204" pitchFamily="34" charset="-128"/>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ja-JP" altLang="en-US" sz="1200" b="1" dirty="0">
                          <a:latin typeface="Meiryo UI" panose="020B0604030504040204" pitchFamily="34" charset="-128"/>
                          <a:ea typeface="Meiryo UI" panose="020B0604030504040204" pitchFamily="34" charset="-128"/>
                        </a:rPr>
                        <a:t>肥満（</a:t>
                      </a:r>
                      <a:r>
                        <a:rPr lang="en-US" altLang="ja-JP" sz="1200" b="1" dirty="0">
                          <a:latin typeface="Meiryo UI" panose="020B0604030504040204" pitchFamily="34" charset="-128"/>
                          <a:ea typeface="Meiryo UI" panose="020B0604030504040204" pitchFamily="34" charset="-128"/>
                        </a:rPr>
                        <a:t>BMI 30</a:t>
                      </a:r>
                      <a:r>
                        <a:rPr lang="ja-JP" altLang="en-US" sz="1200" b="1" dirty="0">
                          <a:latin typeface="Meiryo UI" panose="020B0604030504040204" pitchFamily="34" charset="-128"/>
                          <a:ea typeface="Meiryo UI" panose="020B0604030504040204" pitchFamily="34" charset="-128"/>
                        </a:rPr>
                        <a:t>以上）</a:t>
                      </a:r>
                      <a:endParaRPr lang="en-US" sz="1200" b="1" dirty="0">
                        <a:latin typeface="Meiryo UI" panose="020B0604030504040204" pitchFamily="34" charset="-128"/>
                        <a:ea typeface="Meiryo UI" panose="020B0604030504040204" pitchFamily="34" charset="-128"/>
                      </a:endParaRP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66489650"/>
                  </a:ext>
                </a:extLst>
              </a:tr>
              <a:tr h="342193">
                <a:tc gridSpan="3">
                  <a:txBody>
                    <a:bodyPr/>
                    <a:lstStyle/>
                    <a:p>
                      <a:pPr algn="ctr"/>
                      <a:r>
                        <a:rPr lang="en-US" altLang="ja-JP" sz="1100" dirty="0" smtClean="0">
                          <a:latin typeface="Meiryo UI" panose="020B0604030504040204" pitchFamily="34" charset="-128"/>
                          <a:ea typeface="Meiryo UI" panose="020B0604030504040204" pitchFamily="34" charset="-128"/>
                        </a:rPr>
                        <a:t>※</a:t>
                      </a:r>
                      <a:r>
                        <a:rPr lang="ja-JP" altLang="en-US" sz="1100" dirty="0" smtClean="0">
                          <a:latin typeface="Meiryo UI" panose="020B0604030504040204" pitchFamily="34" charset="-128"/>
                          <a:ea typeface="Meiryo UI" panose="020B0604030504040204" pitchFamily="34" charset="-128"/>
                        </a:rPr>
                        <a:t>妊婦</a:t>
                      </a:r>
                      <a:r>
                        <a:rPr lang="ja-JP" altLang="en-US" sz="1100" dirty="0">
                          <a:latin typeface="Meiryo UI" panose="020B0604030504040204" pitchFamily="34" charset="-128"/>
                          <a:ea typeface="Meiryo UI" panose="020B0604030504040204" pitchFamily="34" charset="-128"/>
                        </a:rPr>
                        <a:t>、喫煙歴なども重症化しやすいかは明らかでないが注意が必要。</a:t>
                      </a:r>
                      <a:endParaRPr lang="en-US" sz="1100" dirty="0">
                        <a:latin typeface="Meiryo UI" panose="020B0604030504040204" pitchFamily="34" charset="-128"/>
                        <a:ea typeface="Meiryo UI" panose="020B0604030504040204"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dirty="0">
                        <a:latin typeface="Meiryo UI" panose="020B0604030504040204" pitchFamily="34" charset="-128"/>
                        <a:ea typeface="Meiryo UI" panose="020B0604030504040204" pitchFamily="34" charset="-128"/>
                      </a:endParaRPr>
                    </a:p>
                  </a:txBody>
                  <a:tcPr>
                    <a:solidFill>
                      <a:schemeClr val="bg1">
                        <a:lumMod val="95000"/>
                      </a:schemeClr>
                    </a:solidFill>
                  </a:tcPr>
                </a:tc>
                <a:tc hMerge="1">
                  <a:txBody>
                    <a:bodyPr/>
                    <a:lstStyle/>
                    <a:p>
                      <a:pPr algn="ctr"/>
                      <a:endParaRPr lang="en-US" sz="1600" dirty="0">
                        <a:latin typeface="Meiryo UI" panose="020B0604030504040204" pitchFamily="34" charset="-128"/>
                        <a:ea typeface="Meiryo UI" panose="020B0604030504040204" pitchFamily="34" charset="-128"/>
                      </a:endParaRPr>
                    </a:p>
                  </a:txBody>
                  <a:tcP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909978959"/>
                  </a:ext>
                </a:extLst>
              </a:tr>
            </a:tbl>
          </a:graphicData>
        </a:graphic>
      </p:graphicFrame>
      <p:sp>
        <p:nvSpPr>
          <p:cNvPr id="3" name="角丸四角形 2"/>
          <p:cNvSpPr/>
          <p:nvPr/>
        </p:nvSpPr>
        <p:spPr>
          <a:xfrm>
            <a:off x="293298" y="268456"/>
            <a:ext cx="9290649" cy="58819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eiryo UI" panose="020B0604030504040204" pitchFamily="50" charset="-128"/>
                <a:ea typeface="Meiryo UI" panose="020B0604030504040204" pitchFamily="50" charset="-128"/>
              </a:rPr>
              <a:t>Q</a:t>
            </a:r>
            <a:r>
              <a:rPr kumimoji="1" lang="ja-JP" altLang="en-US" sz="1600" dirty="0">
                <a:solidFill>
                  <a:schemeClr val="tx1"/>
                </a:solidFill>
                <a:latin typeface="Meiryo UI" panose="020B0604030504040204" pitchFamily="50" charset="-128"/>
                <a:ea typeface="Meiryo UI" panose="020B0604030504040204" pitchFamily="50" charset="-128"/>
              </a:rPr>
              <a:t>　新型コロナウイルス</a:t>
            </a:r>
            <a:r>
              <a:rPr kumimoji="1" lang="ja-JP" altLang="en-US" sz="1600" dirty="0" smtClean="0">
                <a:solidFill>
                  <a:schemeClr val="tx1"/>
                </a:solidFill>
                <a:latin typeface="Meiryo UI" panose="020B0604030504040204" pitchFamily="50" charset="-128"/>
                <a:ea typeface="Meiryo UI" panose="020B0604030504040204" pitchFamily="50" charset="-128"/>
              </a:rPr>
              <a:t>感染症と診断された人のうち、重症化</a:t>
            </a:r>
            <a:r>
              <a:rPr kumimoji="1" lang="ja-JP" altLang="en-US" sz="1600" dirty="0">
                <a:solidFill>
                  <a:schemeClr val="tx1"/>
                </a:solidFill>
                <a:latin typeface="Meiryo UI" panose="020B0604030504040204" pitchFamily="50" charset="-128"/>
                <a:ea typeface="Meiryo UI" panose="020B0604030504040204" pitchFamily="50" charset="-128"/>
              </a:rPr>
              <a:t>しやすいのは</a:t>
            </a:r>
            <a:r>
              <a:rPr kumimoji="1" lang="ja-JP" altLang="en-US" sz="1600" dirty="0" smtClean="0">
                <a:solidFill>
                  <a:schemeClr val="tx1"/>
                </a:solidFill>
                <a:latin typeface="Meiryo UI" panose="020B0604030504040204" pitchFamily="50" charset="-128"/>
                <a:ea typeface="Meiryo UI" panose="020B0604030504040204" pitchFamily="50" charset="-128"/>
              </a:rPr>
              <a:t>どんな人</a:t>
            </a:r>
            <a:r>
              <a:rPr kumimoji="1" lang="ja-JP" altLang="en-US" sz="1600" dirty="0">
                <a:solidFill>
                  <a:schemeClr val="tx1"/>
                </a:solidFill>
                <a:latin typeface="Meiryo UI" panose="020B0604030504040204" pitchFamily="50" charset="-128"/>
                <a:ea typeface="Meiryo UI" panose="020B0604030504040204" pitchFamily="50" charset="-128"/>
              </a:rPr>
              <a:t>ですか。</a:t>
            </a:r>
          </a:p>
        </p:txBody>
      </p:sp>
      <p:sp>
        <p:nvSpPr>
          <p:cNvPr id="4" name="角丸四角形 3"/>
          <p:cNvSpPr/>
          <p:nvPr/>
        </p:nvSpPr>
        <p:spPr>
          <a:xfrm>
            <a:off x="293298" y="1125723"/>
            <a:ext cx="9290649" cy="1471542"/>
          </a:xfrm>
          <a:prstGeom prst="roundRect">
            <a:avLst>
              <a:gd name="adj" fmla="val 9438"/>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kumimoji="1" lang="en-US" altLang="ja-JP" sz="1600" dirty="0">
                <a:solidFill>
                  <a:schemeClr val="tx1"/>
                </a:solidFill>
                <a:latin typeface="Meiryo UI" panose="020B0604030504040204" pitchFamily="50" charset="-128"/>
                <a:ea typeface="Meiryo UI" panose="020B0604030504040204" pitchFamily="50" charset="-128"/>
              </a:rPr>
              <a:t>A</a:t>
            </a:r>
            <a:r>
              <a:rPr kumimoji="1" lang="ja-JP" altLang="en-US" sz="1600" dirty="0">
                <a:solidFill>
                  <a:schemeClr val="tx1"/>
                </a:solidFill>
                <a:latin typeface="Meiryo UI" panose="020B0604030504040204" pitchFamily="50" charset="-128"/>
                <a:ea typeface="Meiryo UI" panose="020B0604030504040204" pitchFamily="50" charset="-128"/>
              </a:rPr>
              <a:t>　新型コロナウイルス感染症と診断された人のうち</a:t>
            </a:r>
            <a:r>
              <a:rPr kumimoji="1" lang="ja-JP" altLang="en-US" sz="1600" b="1" dirty="0">
                <a:solidFill>
                  <a:schemeClr val="tx1"/>
                </a:solidFill>
                <a:latin typeface="Meiryo UI" panose="020B0604030504040204" pitchFamily="50" charset="-128"/>
                <a:ea typeface="Meiryo UI" panose="020B0604030504040204" pitchFamily="50" charset="-128"/>
              </a:rPr>
              <a:t>重症化しやすいのは、高齢者と基礎疾患</a:t>
            </a:r>
            <a:r>
              <a:rPr kumimoji="1" lang="ja-JP" altLang="en-US" sz="1600" dirty="0">
                <a:solidFill>
                  <a:schemeClr val="tx1"/>
                </a:solidFill>
                <a:latin typeface="Meiryo UI" panose="020B0604030504040204" pitchFamily="50" charset="-128"/>
                <a:ea typeface="Meiryo UI" panose="020B0604030504040204" pitchFamily="50" charset="-128"/>
              </a:rPr>
              <a:t>のある方です。</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180975" indent="103188">
              <a:spcAft>
                <a:spcPts val="600"/>
              </a:spcAft>
            </a:pPr>
            <a:r>
              <a:rPr kumimoji="1" lang="ja-JP" altLang="en-US" sz="1600" dirty="0" smtClean="0">
                <a:solidFill>
                  <a:schemeClr val="tx1"/>
                </a:solidFill>
                <a:latin typeface="Meiryo UI" panose="020B0604030504040204" pitchFamily="50" charset="-128"/>
                <a:ea typeface="Meiryo UI" panose="020B0604030504040204" pitchFamily="50" charset="-128"/>
              </a:rPr>
              <a:t>重症化のリスクとなる基礎</a:t>
            </a:r>
            <a:r>
              <a:rPr kumimoji="1" lang="ja-JP" altLang="en-US" sz="1600" dirty="0">
                <a:solidFill>
                  <a:schemeClr val="tx1"/>
                </a:solidFill>
                <a:latin typeface="Meiryo UI" panose="020B0604030504040204" pitchFamily="50" charset="-128"/>
                <a:ea typeface="Meiryo UI" panose="020B0604030504040204" pitchFamily="50" charset="-128"/>
              </a:rPr>
              <a:t>疾患には、</a:t>
            </a:r>
            <a:r>
              <a:rPr kumimoji="1" lang="ja-JP" altLang="en-US" sz="1600" b="1" dirty="0">
                <a:solidFill>
                  <a:schemeClr val="tx1"/>
                </a:solidFill>
                <a:latin typeface="Meiryo UI" panose="020B0604030504040204" pitchFamily="50" charset="-128"/>
                <a:ea typeface="Meiryo UI" panose="020B0604030504040204" pitchFamily="50" charset="-128"/>
              </a:rPr>
              <a:t>慢性閉塞性肺疾患（</a:t>
            </a:r>
            <a:r>
              <a:rPr kumimoji="1" lang="en-US" altLang="ja-JP" sz="1600" b="1" dirty="0">
                <a:solidFill>
                  <a:schemeClr val="tx1"/>
                </a:solidFill>
                <a:latin typeface="Meiryo UI" panose="020B0604030504040204" pitchFamily="50" charset="-128"/>
                <a:ea typeface="Meiryo UI" panose="020B0604030504040204" pitchFamily="50" charset="-128"/>
              </a:rPr>
              <a:t>COPD</a:t>
            </a:r>
            <a:r>
              <a:rPr kumimoji="1" lang="ja-JP" altLang="en-US" sz="1600" b="1" dirty="0">
                <a:solidFill>
                  <a:schemeClr val="tx1"/>
                </a:solidFill>
                <a:latin typeface="Meiryo UI" panose="020B0604030504040204" pitchFamily="50" charset="-128"/>
                <a:ea typeface="Meiryo UI" panose="020B0604030504040204" pitchFamily="50" charset="-128"/>
              </a:rPr>
              <a:t>）、慢性腎臓病、糖尿病、高血圧、心血管疾患、肥満</a:t>
            </a:r>
            <a:r>
              <a:rPr kumimoji="1" lang="ja-JP" altLang="en-US" sz="1600" dirty="0">
                <a:solidFill>
                  <a:schemeClr val="tx1"/>
                </a:solidFill>
                <a:latin typeface="Meiryo UI" panose="020B0604030504040204" pitchFamily="50" charset="-128"/>
                <a:ea typeface="Meiryo UI" panose="020B0604030504040204" pitchFamily="50" charset="-128"/>
              </a:rPr>
              <a:t>があります。</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180975" indent="103188"/>
            <a:r>
              <a:rPr kumimoji="1" lang="ja-JP" altLang="en-US" sz="1600" dirty="0">
                <a:solidFill>
                  <a:schemeClr val="tx1"/>
                </a:solidFill>
                <a:latin typeface="Meiryo UI" panose="020B0604030504040204" pitchFamily="50" charset="-128"/>
                <a:ea typeface="Meiryo UI" panose="020B0604030504040204" pitchFamily="50" charset="-128"/>
              </a:rPr>
              <a:t>また、妊婦や喫煙歴なども、重症化しやすいかは明らかでないものの、注意が必要とされています。</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3154889" y="2793326"/>
            <a:ext cx="3975768" cy="338554"/>
          </a:xfrm>
          <a:prstGeom prst="rect">
            <a:avLst/>
          </a:prstGeom>
          <a:noFill/>
        </p:spPr>
        <p:txBody>
          <a:bodyPr wrap="none" rtlCol="0">
            <a:spAutoFit/>
          </a:bodyPr>
          <a:lstStyle/>
          <a:p>
            <a:pPr algn="ctr"/>
            <a:r>
              <a:rPr kumimoji="1" lang="en-US" altLang="ja-JP" sz="1600" b="1" dirty="0">
                <a:latin typeface="Meiryo UI" panose="020B0604030504040204" pitchFamily="50" charset="-128"/>
                <a:ea typeface="Meiryo UI" panose="020B0604030504040204" pitchFamily="50" charset="-128"/>
              </a:rPr>
              <a:t>30</a:t>
            </a:r>
            <a:r>
              <a:rPr kumimoji="1" lang="ja-JP" altLang="en-US" sz="1600" b="1" dirty="0">
                <a:latin typeface="Meiryo UI" panose="020B0604030504040204" pitchFamily="50" charset="-128"/>
                <a:ea typeface="Meiryo UI" panose="020B0604030504040204" pitchFamily="50" charset="-128"/>
              </a:rPr>
              <a:t>歳代と比較した場合の各年代の</a:t>
            </a:r>
            <a:r>
              <a:rPr kumimoji="1" lang="ja-JP" altLang="en-US" sz="1600" b="1" dirty="0" smtClean="0">
                <a:latin typeface="Meiryo UI" panose="020B0604030504040204" pitchFamily="50" charset="-128"/>
                <a:ea typeface="Meiryo UI" panose="020B0604030504040204" pitchFamily="50" charset="-128"/>
              </a:rPr>
              <a:t>重症化率</a:t>
            </a:r>
            <a:endParaRPr kumimoji="1" lang="en-US" altLang="ja-JP" sz="1600" b="1" dirty="0" smtClean="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3186056" y="6592650"/>
            <a:ext cx="6579045" cy="230832"/>
          </a:xfrm>
          <a:prstGeom prst="rect">
            <a:avLst/>
          </a:prstGeom>
          <a:no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rPr>
              <a:t>出典：京都大学西浦教授提供データ及び新型</a:t>
            </a:r>
            <a:r>
              <a:rPr kumimoji="1" lang="ja-JP" altLang="en-US" sz="900" dirty="0">
                <a:latin typeface="Meiryo UI" panose="020B0604030504040204" pitchFamily="50" charset="-128"/>
                <a:ea typeface="Meiryo UI" panose="020B0604030504040204" pitchFamily="50" charset="-128"/>
              </a:rPr>
              <a:t>コロナウイルス感染症（</a:t>
            </a:r>
            <a:r>
              <a:rPr kumimoji="1" lang="en-US" altLang="ja-JP" sz="900" dirty="0">
                <a:latin typeface="Meiryo UI" panose="020B0604030504040204" pitchFamily="50" charset="-128"/>
                <a:ea typeface="Meiryo UI" panose="020B0604030504040204" pitchFamily="50" charset="-128"/>
              </a:rPr>
              <a:t>COVID-19</a:t>
            </a:r>
            <a:r>
              <a:rPr kumimoji="1" lang="ja-JP" altLang="en-US" sz="900" dirty="0">
                <a:latin typeface="Meiryo UI" panose="020B0604030504040204" pitchFamily="50" charset="-128"/>
                <a:ea typeface="Meiryo UI" panose="020B0604030504040204" pitchFamily="50" charset="-128"/>
              </a:rPr>
              <a:t>）診療の手引き・</a:t>
            </a:r>
            <a:r>
              <a:rPr kumimoji="1" lang="ja-JP" altLang="en-US" sz="900" dirty="0" smtClean="0">
                <a:latin typeface="Meiryo UI" panose="020B0604030504040204" pitchFamily="50" charset="-128"/>
                <a:ea typeface="Meiryo UI" panose="020B0604030504040204" pitchFamily="50" charset="-128"/>
              </a:rPr>
              <a:t>第３版に基づき厚生労働省にて作成</a:t>
            </a:r>
            <a:endParaRPr kumimoji="1" lang="ja-JP" altLang="en-US" sz="9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677150" y="6342941"/>
            <a:ext cx="2228850" cy="365125"/>
          </a:xfrm>
        </p:spPr>
        <p:txBody>
          <a:bodyPr/>
          <a:lstStyle/>
          <a:p>
            <a:fld id="{E74B8558-D0F6-4753-AF0C-00CF326F8990}" type="slidenum">
              <a:rPr kumimoji="1" lang="ja-JP" altLang="en-US" smtClean="0"/>
              <a:t>4</a:t>
            </a:fld>
            <a:endParaRPr kumimoji="1" lang="ja-JP" altLang="en-US" dirty="0"/>
          </a:p>
        </p:txBody>
      </p:sp>
      <p:graphicFrame>
        <p:nvGraphicFramePr>
          <p:cNvPr id="8" name="Table 11">
            <a:extLst>
              <a:ext uri="{FF2B5EF4-FFF2-40B4-BE49-F238E27FC236}">
                <a16:creationId xmlns:a16="http://schemas.microsoft.com/office/drawing/2014/main" id="{D9400869-392A-46AF-BBEE-6557883241E6}"/>
              </a:ext>
            </a:extLst>
          </p:cNvPr>
          <p:cNvGraphicFramePr>
            <a:graphicFrameLocks noGrp="1"/>
          </p:cNvGraphicFramePr>
          <p:nvPr>
            <p:extLst>
              <p:ext uri="{D42A27DB-BD31-4B8C-83A1-F6EECF244321}">
                <p14:modId xmlns:p14="http://schemas.microsoft.com/office/powerpoint/2010/main" val="3411871441"/>
              </p:ext>
            </p:extLst>
          </p:nvPr>
        </p:nvGraphicFramePr>
        <p:xfrm>
          <a:off x="-35269" y="3194320"/>
          <a:ext cx="9524335" cy="1178166"/>
        </p:xfrm>
        <a:graphic>
          <a:graphicData uri="http://schemas.openxmlformats.org/drawingml/2006/table">
            <a:tbl>
              <a:tblPr firstRow="1" bandRow="1">
                <a:tableStyleId>{5940675A-B579-460E-94D1-54222C63F5DA}</a:tableStyleId>
              </a:tblPr>
              <a:tblGrid>
                <a:gridCol w="773910">
                  <a:extLst>
                    <a:ext uri="{9D8B030D-6E8A-4147-A177-3AD203B41FA5}">
                      <a16:colId xmlns:a16="http://schemas.microsoft.com/office/drawing/2014/main" val="3630246149"/>
                    </a:ext>
                  </a:extLst>
                </a:gridCol>
                <a:gridCol w="952136">
                  <a:extLst>
                    <a:ext uri="{9D8B030D-6E8A-4147-A177-3AD203B41FA5}">
                      <a16:colId xmlns:a16="http://schemas.microsoft.com/office/drawing/2014/main" val="2593271733"/>
                    </a:ext>
                  </a:extLst>
                </a:gridCol>
                <a:gridCol w="847546">
                  <a:extLst>
                    <a:ext uri="{9D8B030D-6E8A-4147-A177-3AD203B41FA5}">
                      <a16:colId xmlns:a16="http://schemas.microsoft.com/office/drawing/2014/main" val="1626230279"/>
                    </a:ext>
                  </a:extLst>
                </a:gridCol>
                <a:gridCol w="847546">
                  <a:extLst>
                    <a:ext uri="{9D8B030D-6E8A-4147-A177-3AD203B41FA5}">
                      <a16:colId xmlns:a16="http://schemas.microsoft.com/office/drawing/2014/main" val="1694153473"/>
                    </a:ext>
                  </a:extLst>
                </a:gridCol>
                <a:gridCol w="847546">
                  <a:extLst>
                    <a:ext uri="{9D8B030D-6E8A-4147-A177-3AD203B41FA5}">
                      <a16:colId xmlns:a16="http://schemas.microsoft.com/office/drawing/2014/main" val="2272375419"/>
                    </a:ext>
                  </a:extLst>
                </a:gridCol>
                <a:gridCol w="847546">
                  <a:extLst>
                    <a:ext uri="{9D8B030D-6E8A-4147-A177-3AD203B41FA5}">
                      <a16:colId xmlns:a16="http://schemas.microsoft.com/office/drawing/2014/main" val="3224229040"/>
                    </a:ext>
                  </a:extLst>
                </a:gridCol>
                <a:gridCol w="847546">
                  <a:extLst>
                    <a:ext uri="{9D8B030D-6E8A-4147-A177-3AD203B41FA5}">
                      <a16:colId xmlns:a16="http://schemas.microsoft.com/office/drawing/2014/main" val="3110881541"/>
                    </a:ext>
                  </a:extLst>
                </a:gridCol>
                <a:gridCol w="847546">
                  <a:extLst>
                    <a:ext uri="{9D8B030D-6E8A-4147-A177-3AD203B41FA5}">
                      <a16:colId xmlns:a16="http://schemas.microsoft.com/office/drawing/2014/main" val="885344865"/>
                    </a:ext>
                  </a:extLst>
                </a:gridCol>
                <a:gridCol w="847546">
                  <a:extLst>
                    <a:ext uri="{9D8B030D-6E8A-4147-A177-3AD203B41FA5}">
                      <a16:colId xmlns:a16="http://schemas.microsoft.com/office/drawing/2014/main" val="3635887328"/>
                    </a:ext>
                  </a:extLst>
                </a:gridCol>
                <a:gridCol w="847546">
                  <a:extLst>
                    <a:ext uri="{9D8B030D-6E8A-4147-A177-3AD203B41FA5}">
                      <a16:colId xmlns:a16="http://schemas.microsoft.com/office/drawing/2014/main" val="3781826822"/>
                    </a:ext>
                  </a:extLst>
                </a:gridCol>
                <a:gridCol w="1017921">
                  <a:extLst>
                    <a:ext uri="{9D8B030D-6E8A-4147-A177-3AD203B41FA5}">
                      <a16:colId xmlns:a16="http://schemas.microsoft.com/office/drawing/2014/main" val="1088053705"/>
                    </a:ext>
                  </a:extLst>
                </a:gridCol>
              </a:tblGrid>
              <a:tr h="589083">
                <a:tc>
                  <a:txBody>
                    <a:bodyPr/>
                    <a:lstStyle/>
                    <a:p>
                      <a:pPr algn="ctr"/>
                      <a:r>
                        <a:rPr lang="ja-JP" altLang="en-US" sz="1400" dirty="0">
                          <a:latin typeface="Meiryo UI" panose="020B0604030504040204" pitchFamily="34" charset="-128"/>
                          <a:ea typeface="Meiryo UI" panose="020B0604030504040204" pitchFamily="34" charset="-128"/>
                        </a:rPr>
                        <a:t>年代</a:t>
                      </a:r>
                      <a:endParaRPr lang="en-US" sz="1400" dirty="0">
                        <a:latin typeface="Meiryo UI" panose="020B0604030504040204" pitchFamily="34" charset="-128"/>
                        <a:ea typeface="Meiryo UI" panose="020B0604030504040204" pitchFamily="34"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Meiryo UI" panose="020B0604030504040204" pitchFamily="50" charset="-128"/>
                          <a:ea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rPr>
                        <a:t>歳未満</a:t>
                      </a:r>
                      <a:endParaRPr 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歳代</a:t>
                      </a:r>
                      <a:endParaRPr 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Meiryo UI" panose="020B0604030504040204" pitchFamily="50" charset="-128"/>
                          <a:ea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rPr>
                        <a:t>歳代</a:t>
                      </a:r>
                      <a:endParaRPr 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歳代</a:t>
                      </a:r>
                      <a:endParaRPr 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Meiryo UI" panose="020B0604030504040204" pitchFamily="50" charset="-128"/>
                          <a:ea typeface="Meiryo UI" panose="020B0604030504040204" pitchFamily="50" charset="-128"/>
                        </a:rPr>
                        <a:t>40</a:t>
                      </a:r>
                      <a:r>
                        <a:rPr lang="ja-JP" altLang="en-US" sz="1400" dirty="0">
                          <a:latin typeface="Meiryo UI" panose="020B0604030504040204" pitchFamily="50" charset="-128"/>
                          <a:ea typeface="Meiryo UI" panose="020B0604030504040204" pitchFamily="50" charset="-128"/>
                        </a:rPr>
                        <a:t>歳代</a:t>
                      </a:r>
                      <a:endParaRPr 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Meiryo UI" panose="020B0604030504040204" pitchFamily="50" charset="-128"/>
                          <a:ea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rPr>
                        <a:t>歳代</a:t>
                      </a:r>
                      <a:endParaRPr 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Meiryo UI" panose="020B0604030504040204" pitchFamily="50" charset="-128"/>
                          <a:ea typeface="Meiryo UI" panose="020B0604030504040204" pitchFamily="50" charset="-128"/>
                        </a:rPr>
                        <a:t>60</a:t>
                      </a:r>
                      <a:r>
                        <a:rPr lang="ja-JP" altLang="en-US" sz="1400" dirty="0">
                          <a:latin typeface="Meiryo UI" panose="020B0604030504040204" pitchFamily="50" charset="-128"/>
                          <a:ea typeface="Meiryo UI" panose="020B0604030504040204" pitchFamily="50" charset="-128"/>
                        </a:rPr>
                        <a:t>歳代</a:t>
                      </a:r>
                      <a:endParaRPr 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Meiryo UI" panose="020B0604030504040204" pitchFamily="50" charset="-128"/>
                          <a:ea typeface="Meiryo UI" panose="020B0604030504040204" pitchFamily="50" charset="-128"/>
                        </a:rPr>
                        <a:t>70</a:t>
                      </a:r>
                      <a:r>
                        <a:rPr lang="ja-JP" altLang="en-US" sz="1400" dirty="0">
                          <a:latin typeface="Meiryo UI" panose="020B0604030504040204" pitchFamily="50" charset="-128"/>
                          <a:ea typeface="Meiryo UI" panose="020B0604030504040204" pitchFamily="50" charset="-128"/>
                        </a:rPr>
                        <a:t>歳代</a:t>
                      </a:r>
                      <a:endParaRPr 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Meiryo UI" panose="020B0604030504040204" pitchFamily="50" charset="-128"/>
                          <a:ea typeface="Meiryo UI" panose="020B0604030504040204" pitchFamily="50" charset="-128"/>
                        </a:rPr>
                        <a:t>80</a:t>
                      </a:r>
                      <a:r>
                        <a:rPr lang="ja-JP" altLang="en-US" sz="1400" dirty="0" smtClean="0">
                          <a:latin typeface="Meiryo UI" panose="020B0604030504040204" pitchFamily="50" charset="-128"/>
                          <a:ea typeface="Meiryo UI" panose="020B0604030504040204" pitchFamily="50" charset="-128"/>
                        </a:rPr>
                        <a:t>歳代</a:t>
                      </a:r>
                      <a:endParaRPr 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latin typeface="Meiryo UI" panose="020B0604030504040204" pitchFamily="50" charset="-128"/>
                          <a:ea typeface="Meiryo UI" panose="020B0604030504040204" pitchFamily="50" charset="-128"/>
                        </a:rPr>
                        <a:t>90</a:t>
                      </a:r>
                      <a:r>
                        <a:rPr lang="ja-JP" altLang="en-US" sz="1400" dirty="0" smtClean="0">
                          <a:latin typeface="Meiryo UI" panose="020B0604030504040204" pitchFamily="50" charset="-128"/>
                          <a:ea typeface="Meiryo UI" panose="020B0604030504040204" pitchFamily="50" charset="-128"/>
                        </a:rPr>
                        <a:t>歳以上</a:t>
                      </a:r>
                      <a:endParaRPr lang="en-US" altLang="ja-JP" sz="14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6632284"/>
                  </a:ext>
                </a:extLst>
              </a:tr>
              <a:tr h="589083">
                <a:tc>
                  <a:txBody>
                    <a:bodyPr/>
                    <a:lstStyle/>
                    <a:p>
                      <a:pPr algn="ctr"/>
                      <a:r>
                        <a:rPr lang="ja-JP" altLang="en-US" sz="1400" b="0" dirty="0">
                          <a:latin typeface="Meiryo UI" panose="020B0604030504040204" pitchFamily="34" charset="-128"/>
                          <a:ea typeface="Meiryo UI" panose="020B0604030504040204" pitchFamily="34" charset="-128"/>
                        </a:rPr>
                        <a:t>重症化</a:t>
                      </a:r>
                    </a:p>
                    <a:p>
                      <a:pPr algn="ctr"/>
                      <a:r>
                        <a:rPr lang="ja-JP" altLang="en-US" sz="1400" b="0" dirty="0" smtClean="0">
                          <a:latin typeface="Meiryo UI" panose="020B0604030504040204" pitchFamily="34" charset="-128"/>
                          <a:ea typeface="Meiryo UI" panose="020B0604030504040204" pitchFamily="34" charset="-128"/>
                        </a:rPr>
                        <a:t>率</a:t>
                      </a:r>
                      <a:endParaRPr lang="en-US" sz="1400" b="0" dirty="0">
                        <a:latin typeface="Meiryo UI" panose="020B0604030504040204" pitchFamily="34" charset="-128"/>
                        <a:ea typeface="Meiryo UI" panose="020B0604030504040204" pitchFamily="34"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latin typeface="Meiryo UI" panose="020B0604030504040204" pitchFamily="34" charset="-128"/>
                          <a:ea typeface="Meiryo UI" panose="020B0604030504040204" pitchFamily="34" charset="-128"/>
                        </a:rPr>
                        <a:t>0.5</a:t>
                      </a:r>
                      <a:r>
                        <a:rPr lang="ja-JP" altLang="en-US" sz="1400" b="1" dirty="0" smtClean="0">
                          <a:latin typeface="Meiryo UI" panose="020B0604030504040204" pitchFamily="34" charset="-128"/>
                          <a:ea typeface="Meiryo UI" panose="020B0604030504040204" pitchFamily="34" charset="-128"/>
                        </a:rPr>
                        <a:t>倍</a:t>
                      </a:r>
                      <a:endParaRPr lang="en-US" sz="1400" b="1" dirty="0">
                        <a:latin typeface="Meiryo UI" panose="020B0604030504040204" pitchFamily="34" charset="-128"/>
                        <a:ea typeface="Meiryo UI" panose="020B0604030504040204" pitchFamily="34" charset="-128"/>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latin typeface="Meiryo UI" panose="020B0604030504040204" pitchFamily="34" charset="-128"/>
                          <a:ea typeface="Meiryo UI" panose="020B0604030504040204" pitchFamily="34" charset="-128"/>
                        </a:rPr>
                        <a:t>0.2</a:t>
                      </a:r>
                      <a:r>
                        <a:rPr lang="ja-JP" altLang="en-US" sz="1400" b="1" dirty="0" smtClean="0">
                          <a:latin typeface="Meiryo UI" panose="020B0604030504040204" pitchFamily="34" charset="-128"/>
                          <a:ea typeface="Meiryo UI" panose="020B0604030504040204" pitchFamily="34" charset="-128"/>
                        </a:rPr>
                        <a:t>倍</a:t>
                      </a:r>
                      <a:endParaRPr lang="en-US" sz="1400" b="1" dirty="0">
                        <a:latin typeface="Meiryo UI" panose="020B0604030504040204" pitchFamily="34" charset="-128"/>
                        <a:ea typeface="Meiryo UI" panose="020B0604030504040204" pitchFamily="34"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latin typeface="Meiryo UI" panose="020B0604030504040204" pitchFamily="34" charset="-128"/>
                          <a:ea typeface="Meiryo UI" panose="020B0604030504040204" pitchFamily="34" charset="-128"/>
                        </a:rPr>
                        <a:t>0.3</a:t>
                      </a:r>
                      <a:r>
                        <a:rPr lang="ja-JP" altLang="en-US" sz="1400" b="1" dirty="0">
                          <a:latin typeface="Meiryo UI" panose="020B0604030504040204" pitchFamily="34" charset="-128"/>
                          <a:ea typeface="Meiryo UI" panose="020B0604030504040204" pitchFamily="34" charset="-128"/>
                        </a:rPr>
                        <a:t>倍</a:t>
                      </a:r>
                      <a:endParaRPr lang="en-US" sz="1400" b="1" dirty="0">
                        <a:latin typeface="Meiryo UI" panose="020B0604030504040204" pitchFamily="34" charset="-128"/>
                        <a:ea typeface="Meiryo UI" panose="020B0604030504040204" pitchFamily="34"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400" b="1" dirty="0">
                          <a:latin typeface="Meiryo UI" panose="020B0604030504040204" pitchFamily="34" charset="-128"/>
                          <a:ea typeface="Meiryo UI" panose="020B0604030504040204" pitchFamily="34" charset="-128"/>
                        </a:rPr>
                        <a:t>１倍</a:t>
                      </a:r>
                      <a:endParaRPr lang="en-US" sz="1400" b="1" dirty="0">
                        <a:latin typeface="Meiryo UI" panose="020B0604030504040204" pitchFamily="34" charset="-128"/>
                        <a:ea typeface="Meiryo UI" panose="020B0604030504040204" pitchFamily="34"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400" b="1" dirty="0" smtClean="0">
                          <a:latin typeface="Meiryo UI" panose="020B0604030504040204" pitchFamily="34" charset="-128"/>
                          <a:ea typeface="Meiryo UI" panose="020B0604030504040204" pitchFamily="34" charset="-128"/>
                        </a:rPr>
                        <a:t>4</a:t>
                      </a:r>
                      <a:r>
                        <a:rPr lang="ja-JP" altLang="en-US" sz="1400" b="1" dirty="0" smtClean="0">
                          <a:latin typeface="Meiryo UI" panose="020B0604030504040204" pitchFamily="34" charset="-128"/>
                          <a:ea typeface="Meiryo UI" panose="020B0604030504040204" pitchFamily="34" charset="-128"/>
                        </a:rPr>
                        <a:t>倍</a:t>
                      </a:r>
                      <a:endParaRPr lang="en-US" sz="1400" b="1" dirty="0">
                        <a:latin typeface="Meiryo UI" panose="020B0604030504040204" pitchFamily="34" charset="-128"/>
                        <a:ea typeface="Meiryo UI" panose="020B0604030504040204" pitchFamily="34"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400" b="1" dirty="0" smtClean="0">
                          <a:latin typeface="Meiryo UI" panose="020B0604030504040204" pitchFamily="34" charset="-128"/>
                          <a:ea typeface="Meiryo UI" panose="020B0604030504040204" pitchFamily="34" charset="-128"/>
                        </a:rPr>
                        <a:t>10</a:t>
                      </a:r>
                      <a:r>
                        <a:rPr lang="ja-JP" altLang="en-US" sz="1400" b="1" dirty="0" smtClean="0">
                          <a:latin typeface="Meiryo UI" panose="020B0604030504040204" pitchFamily="34" charset="-128"/>
                          <a:ea typeface="Meiryo UI" panose="020B0604030504040204" pitchFamily="34" charset="-128"/>
                        </a:rPr>
                        <a:t>倍</a:t>
                      </a:r>
                      <a:endParaRPr lang="en-US" sz="1400" b="1" dirty="0">
                        <a:latin typeface="Meiryo UI" panose="020B0604030504040204" pitchFamily="34" charset="-128"/>
                        <a:ea typeface="Meiryo UI" panose="020B0604030504040204" pitchFamily="34"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400" b="1" dirty="0" smtClean="0">
                          <a:latin typeface="Meiryo UI" panose="020B0604030504040204" pitchFamily="34" charset="-128"/>
                          <a:ea typeface="Meiryo UI" panose="020B0604030504040204" pitchFamily="34" charset="-128"/>
                        </a:rPr>
                        <a:t>25</a:t>
                      </a:r>
                      <a:r>
                        <a:rPr lang="ja-JP" altLang="en-US" sz="1400" b="1" dirty="0" smtClean="0">
                          <a:latin typeface="Meiryo UI" panose="020B0604030504040204" pitchFamily="34" charset="-128"/>
                          <a:ea typeface="Meiryo UI" panose="020B0604030504040204" pitchFamily="34" charset="-128"/>
                        </a:rPr>
                        <a:t>倍</a:t>
                      </a:r>
                      <a:endParaRPr lang="en-US" sz="1400" b="1" dirty="0">
                        <a:latin typeface="Meiryo UI" panose="020B0604030504040204" pitchFamily="34" charset="-128"/>
                        <a:ea typeface="Meiryo UI" panose="020B0604030504040204" pitchFamily="34"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400" b="1" dirty="0" smtClean="0">
                          <a:latin typeface="Meiryo UI" panose="020B0604030504040204" pitchFamily="34" charset="-128"/>
                          <a:ea typeface="Meiryo UI" panose="020B0604030504040204" pitchFamily="34" charset="-128"/>
                        </a:rPr>
                        <a:t>47</a:t>
                      </a:r>
                      <a:r>
                        <a:rPr lang="ja-JP" altLang="en-US" sz="1400" b="1" dirty="0" smtClean="0">
                          <a:latin typeface="Meiryo UI" panose="020B0604030504040204" pitchFamily="34" charset="-128"/>
                          <a:ea typeface="Meiryo UI" panose="020B0604030504040204" pitchFamily="34" charset="-128"/>
                        </a:rPr>
                        <a:t>倍</a:t>
                      </a:r>
                      <a:endParaRPr lang="en-US" sz="1400" b="1" dirty="0">
                        <a:latin typeface="Meiryo UI" panose="020B0604030504040204" pitchFamily="34" charset="-128"/>
                        <a:ea typeface="Meiryo UI" panose="020B0604030504040204" pitchFamily="34"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400" b="1" dirty="0" smtClean="0">
                          <a:latin typeface="Meiryo UI" panose="020B0604030504040204" pitchFamily="34" charset="-128"/>
                          <a:ea typeface="Meiryo UI" panose="020B0604030504040204" pitchFamily="34" charset="-128"/>
                        </a:rPr>
                        <a:t>71</a:t>
                      </a:r>
                      <a:r>
                        <a:rPr lang="ja-JP" altLang="en-US" sz="1400" b="1" dirty="0" smtClean="0">
                          <a:latin typeface="Meiryo UI" panose="020B0604030504040204" pitchFamily="34" charset="-128"/>
                          <a:ea typeface="Meiryo UI" panose="020B0604030504040204" pitchFamily="34" charset="-128"/>
                        </a:rPr>
                        <a:t>倍</a:t>
                      </a:r>
                      <a:endParaRPr lang="en-US" sz="1400" b="1" dirty="0">
                        <a:latin typeface="Meiryo UI" panose="020B0604030504040204" pitchFamily="34" charset="-128"/>
                        <a:ea typeface="Meiryo UI" panose="020B0604030504040204" pitchFamily="34" charset="-128"/>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400" b="1" dirty="0" smtClean="0">
                          <a:latin typeface="Meiryo UI" panose="020B0604030504040204" pitchFamily="34" charset="-128"/>
                          <a:ea typeface="Meiryo UI" panose="020B0604030504040204" pitchFamily="34" charset="-128"/>
                        </a:rPr>
                        <a:t>78</a:t>
                      </a:r>
                      <a:r>
                        <a:rPr lang="ja-JP" altLang="en-US" sz="1400" b="1" dirty="0" smtClean="0">
                          <a:latin typeface="Meiryo UI" panose="020B0604030504040204" pitchFamily="34" charset="-128"/>
                          <a:ea typeface="Meiryo UI" panose="020B0604030504040204" pitchFamily="34" charset="-128"/>
                        </a:rPr>
                        <a:t>倍</a:t>
                      </a:r>
                      <a:endParaRPr lang="en-US" sz="1400" b="1" dirty="0">
                        <a:latin typeface="Meiryo UI" panose="020B0604030504040204" pitchFamily="34" charset="-128"/>
                        <a:ea typeface="Meiryo UI" panose="020B0604030504040204" pitchFamily="34"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3808725"/>
                  </a:ext>
                </a:extLst>
              </a:tr>
            </a:tbl>
          </a:graphicData>
        </a:graphic>
      </p:graphicFrame>
      <p:sp>
        <p:nvSpPr>
          <p:cNvPr id="32" name="Rectangle: Rounded Corners 31">
            <a:extLst>
              <a:ext uri="{FF2B5EF4-FFF2-40B4-BE49-F238E27FC236}">
                <a16:creationId xmlns:a16="http://schemas.microsoft.com/office/drawing/2014/main" id="{0F0F5C9D-0F64-4DB9-9785-0D229EC6EEB8}"/>
              </a:ext>
            </a:extLst>
          </p:cNvPr>
          <p:cNvSpPr/>
          <p:nvPr/>
        </p:nvSpPr>
        <p:spPr>
          <a:xfrm>
            <a:off x="3507412" y="3896835"/>
            <a:ext cx="629920" cy="365760"/>
          </a:xfrm>
          <a:prstGeom prst="roundRect">
            <a:avLst>
              <a:gd name="adj" fmla="val 33334"/>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7B502525-15A1-4D41-BB26-B273F39799B1}"/>
              </a:ext>
            </a:extLst>
          </p:cNvPr>
          <p:cNvSpPr/>
          <p:nvPr/>
        </p:nvSpPr>
        <p:spPr>
          <a:xfrm>
            <a:off x="4348004" y="3907914"/>
            <a:ext cx="629920" cy="365760"/>
          </a:xfrm>
          <a:prstGeom prst="roundRect">
            <a:avLst>
              <a:gd name="adj" fmla="val 33334"/>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324DB08C-C8C2-48AA-9BA6-2A50B34BA406}"/>
              </a:ext>
            </a:extLst>
          </p:cNvPr>
          <p:cNvSpPr/>
          <p:nvPr/>
        </p:nvSpPr>
        <p:spPr>
          <a:xfrm>
            <a:off x="5182478" y="3896835"/>
            <a:ext cx="629920" cy="365760"/>
          </a:xfrm>
          <a:prstGeom prst="roundRect">
            <a:avLst>
              <a:gd name="adj" fmla="val 33334"/>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BA0DF486-F4E9-4FBC-8ED5-3AD9CB1F7F6A}"/>
              </a:ext>
            </a:extLst>
          </p:cNvPr>
          <p:cNvSpPr/>
          <p:nvPr/>
        </p:nvSpPr>
        <p:spPr>
          <a:xfrm>
            <a:off x="6030168" y="3908833"/>
            <a:ext cx="629920" cy="365760"/>
          </a:xfrm>
          <a:prstGeom prst="roundRect">
            <a:avLst>
              <a:gd name="adj" fmla="val 33334"/>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E5F7271A-5718-4E77-8D78-3ABDE35EB06F}"/>
              </a:ext>
            </a:extLst>
          </p:cNvPr>
          <p:cNvSpPr/>
          <p:nvPr/>
        </p:nvSpPr>
        <p:spPr>
          <a:xfrm>
            <a:off x="6882461" y="3914087"/>
            <a:ext cx="629920" cy="365760"/>
          </a:xfrm>
          <a:prstGeom prst="roundRect">
            <a:avLst>
              <a:gd name="adj" fmla="val 33334"/>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387F0F2-9AF8-43AB-89C2-583D3EDB951A}"/>
              </a:ext>
            </a:extLst>
          </p:cNvPr>
          <p:cNvSpPr/>
          <p:nvPr/>
        </p:nvSpPr>
        <p:spPr>
          <a:xfrm>
            <a:off x="7739112" y="3912963"/>
            <a:ext cx="629920" cy="365760"/>
          </a:xfrm>
          <a:prstGeom prst="roundRect">
            <a:avLst>
              <a:gd name="adj" fmla="val 33334"/>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61FA09D6-81A7-4532-8330-81E548EE8624}"/>
              </a:ext>
            </a:extLst>
          </p:cNvPr>
          <p:cNvSpPr/>
          <p:nvPr/>
        </p:nvSpPr>
        <p:spPr>
          <a:xfrm>
            <a:off x="2638062" y="3918993"/>
            <a:ext cx="629920" cy="365760"/>
          </a:xfrm>
          <a:prstGeom prst="roundRect">
            <a:avLst>
              <a:gd name="adj" fmla="val 33334"/>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EB37140E-D8FA-4541-B483-9FBEEB320439}"/>
              </a:ext>
            </a:extLst>
          </p:cNvPr>
          <p:cNvSpPr/>
          <p:nvPr/>
        </p:nvSpPr>
        <p:spPr>
          <a:xfrm>
            <a:off x="1790877" y="3908833"/>
            <a:ext cx="629920" cy="365760"/>
          </a:xfrm>
          <a:prstGeom prst="roundRect">
            <a:avLst>
              <a:gd name="adj" fmla="val 33334"/>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C4912CD-8538-4BDD-87FF-A2C652D6EBFF}"/>
              </a:ext>
            </a:extLst>
          </p:cNvPr>
          <p:cNvSpPr/>
          <p:nvPr/>
        </p:nvSpPr>
        <p:spPr>
          <a:xfrm>
            <a:off x="896274" y="3898673"/>
            <a:ext cx="629920" cy="365760"/>
          </a:xfrm>
          <a:prstGeom prst="roundRect">
            <a:avLst>
              <a:gd name="adj" fmla="val 33334"/>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41">
            <a:extLst>
              <a:ext uri="{FF2B5EF4-FFF2-40B4-BE49-F238E27FC236}">
                <a16:creationId xmlns:a16="http://schemas.microsoft.com/office/drawing/2014/main" id="{7387F0F2-9AF8-43AB-89C2-583D3EDB951A}"/>
              </a:ext>
            </a:extLst>
          </p:cNvPr>
          <p:cNvSpPr/>
          <p:nvPr/>
        </p:nvSpPr>
        <p:spPr>
          <a:xfrm>
            <a:off x="8669471" y="3918993"/>
            <a:ext cx="629920" cy="365760"/>
          </a:xfrm>
          <a:prstGeom prst="roundRect">
            <a:avLst>
              <a:gd name="adj" fmla="val 33334"/>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テキスト ボックス 6"/>
          <p:cNvSpPr txBox="1"/>
          <p:nvPr/>
        </p:nvSpPr>
        <p:spPr>
          <a:xfrm>
            <a:off x="2180974" y="4368020"/>
            <a:ext cx="7584127" cy="215444"/>
          </a:xfrm>
          <a:prstGeom prst="rect">
            <a:avLst/>
          </a:prstGeom>
          <a:noFill/>
        </p:spPr>
        <p:txBody>
          <a:bodyPr wrap="non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重症化率」</a:t>
            </a:r>
            <a:r>
              <a:rPr kumimoji="1" lang="ja-JP" altLang="en-US" sz="800" dirty="0">
                <a:latin typeface="Meiryo UI" panose="020B0604030504040204" pitchFamily="50" charset="-128"/>
                <a:ea typeface="Meiryo UI" panose="020B0604030504040204" pitchFamily="50" charset="-128"/>
              </a:rPr>
              <a:t>は、新型コロナウイルス感染症と診断された症例（無症状を含む）のうち、集中治療室での治療や人工呼吸器等による治療を行った症例または死亡した症例の割合</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7427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p:cNvGraphicFramePr/>
          <p:nvPr>
            <p:extLst/>
          </p:nvPr>
        </p:nvGraphicFramePr>
        <p:xfrm>
          <a:off x="5168207" y="1820173"/>
          <a:ext cx="4375900" cy="4901303"/>
        </p:xfrm>
        <a:graphic>
          <a:graphicData uri="http://schemas.openxmlformats.org/drawingml/2006/chart">
            <c:chart xmlns:c="http://schemas.openxmlformats.org/drawingml/2006/chart" xmlns:r="http://schemas.openxmlformats.org/officeDocument/2006/relationships" r:id="rId2"/>
          </a:graphicData>
        </a:graphic>
      </p:graphicFrame>
      <p:sp>
        <p:nvSpPr>
          <p:cNvPr id="3" name="角丸四角形 2"/>
          <p:cNvSpPr/>
          <p:nvPr/>
        </p:nvSpPr>
        <p:spPr>
          <a:xfrm>
            <a:off x="293298" y="231311"/>
            <a:ext cx="9290649" cy="58819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Q</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海外と比べて、日本で新型コロナウイルス感染症と診断されている人の数は多いのですか。</a:t>
            </a:r>
          </a:p>
        </p:txBody>
      </p:sp>
      <p:sp>
        <p:nvSpPr>
          <p:cNvPr id="4" name="角丸四角形 3"/>
          <p:cNvSpPr/>
          <p:nvPr/>
        </p:nvSpPr>
        <p:spPr>
          <a:xfrm>
            <a:off x="293298" y="1091076"/>
            <a:ext cx="9290649" cy="72909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日本の人口当たりの感染者数、死者数は、全世界の平均や主要国と比べて低い水準で推移しています。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a:xfrm>
            <a:off x="7608589" y="6356352"/>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4B8558-D0F6-4753-AF0C-00CF326F899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13" name="グラフ 12"/>
          <p:cNvGraphicFramePr/>
          <p:nvPr>
            <p:extLst/>
          </p:nvPr>
        </p:nvGraphicFramePr>
        <p:xfrm>
          <a:off x="498975" y="1820174"/>
          <a:ext cx="4375900" cy="4901302"/>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5452307" y="6676676"/>
            <a:ext cx="4405925" cy="20005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Our World in Data</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日に利用）のデータに基づき作成</a:t>
            </a:r>
            <a:endPar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073353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07673" y="3139492"/>
            <a:ext cx="9290649" cy="58819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eiryo UI" panose="020B0604030504040204" pitchFamily="50" charset="-128"/>
                <a:ea typeface="Meiryo UI" panose="020B0604030504040204" pitchFamily="50" charset="-128"/>
              </a:rPr>
              <a:t>Q</a:t>
            </a:r>
            <a:r>
              <a:rPr kumimoji="1" lang="ja-JP" altLang="en-US" sz="1600" dirty="0">
                <a:solidFill>
                  <a:schemeClr val="tx1"/>
                </a:solidFill>
                <a:latin typeface="Meiryo UI" panose="020B0604030504040204" pitchFamily="50" charset="-128"/>
                <a:ea typeface="Meiryo UI" panose="020B0604030504040204" pitchFamily="50" charset="-128"/>
              </a:rPr>
              <a:t>　新型コロナウイルス感染症と診断された人のうち、</a:t>
            </a:r>
            <a:r>
              <a:rPr kumimoji="1" lang="ja-JP" altLang="en-US" sz="1600" dirty="0" smtClean="0">
                <a:solidFill>
                  <a:schemeClr val="tx1"/>
                </a:solidFill>
                <a:latin typeface="Meiryo UI" panose="020B0604030504040204" pitchFamily="50" charset="-128"/>
                <a:ea typeface="Meiryo UI" panose="020B0604030504040204" pitchFamily="50" charset="-128"/>
              </a:rPr>
              <a:t>どれくらい</a:t>
            </a:r>
            <a:r>
              <a:rPr kumimoji="1" lang="ja-JP" altLang="en-US" sz="1600" dirty="0">
                <a:solidFill>
                  <a:schemeClr val="tx1"/>
                </a:solidFill>
                <a:latin typeface="Meiryo UI" panose="020B0604030504040204" pitchFamily="50" charset="-128"/>
                <a:ea typeface="Meiryo UI" panose="020B0604030504040204" pitchFamily="50" charset="-128"/>
              </a:rPr>
              <a:t>の人が他の人に感染</a:t>
            </a:r>
            <a:r>
              <a:rPr kumimoji="1" lang="ja-JP" altLang="en-US" sz="1600" dirty="0" smtClean="0">
                <a:solidFill>
                  <a:schemeClr val="tx1"/>
                </a:solidFill>
                <a:latin typeface="Meiryo UI" panose="020B0604030504040204" pitchFamily="50" charset="-128"/>
                <a:ea typeface="Meiryo UI" panose="020B0604030504040204" pitchFamily="50" charset="-128"/>
              </a:rPr>
              <a:t>させていますか。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4" name="角丸四角形 3"/>
          <p:cNvSpPr/>
          <p:nvPr/>
        </p:nvSpPr>
        <p:spPr>
          <a:xfrm>
            <a:off x="307673" y="3918772"/>
            <a:ext cx="9290649" cy="2525163"/>
          </a:xfrm>
          <a:prstGeom prst="roundRect">
            <a:avLst>
              <a:gd name="adj" fmla="val 8668"/>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indent="-111125">
              <a:spcAft>
                <a:spcPts val="600"/>
              </a:spcAft>
            </a:pPr>
            <a:r>
              <a:rPr kumimoji="1" lang="en-US" altLang="ja-JP" sz="1600" dirty="0">
                <a:solidFill>
                  <a:schemeClr val="tx1"/>
                </a:solidFill>
                <a:latin typeface="Meiryo UI" panose="020B0604030504040204" pitchFamily="50" charset="-128"/>
                <a:ea typeface="Meiryo UI" panose="020B0604030504040204" pitchFamily="50" charset="-128"/>
              </a:rPr>
              <a:t>A</a:t>
            </a:r>
            <a:r>
              <a:rPr kumimoji="1" lang="ja-JP" altLang="en-US" sz="1600" dirty="0">
                <a:solidFill>
                  <a:schemeClr val="tx1"/>
                </a:solidFill>
                <a:latin typeface="Meiryo UI" panose="020B0604030504040204" pitchFamily="50" charset="-128"/>
                <a:ea typeface="Meiryo UI" panose="020B0604030504040204" pitchFamily="50" charset="-128"/>
              </a:rPr>
              <a:t>　新型コロナウイルス感染症と診断された人のうち、</a:t>
            </a:r>
            <a:r>
              <a:rPr kumimoji="1" lang="ja-JP" altLang="en-US" sz="1600" b="1" dirty="0">
                <a:solidFill>
                  <a:schemeClr val="tx1"/>
                </a:solidFill>
                <a:latin typeface="Meiryo UI" panose="020B0604030504040204" pitchFamily="50" charset="-128"/>
                <a:ea typeface="Meiryo UI" panose="020B0604030504040204" pitchFamily="50" charset="-128"/>
              </a:rPr>
              <a:t>他の人に感染させているのは２割以下で、多くの人は他の人に感染させていない</a:t>
            </a:r>
            <a:r>
              <a:rPr kumimoji="1" lang="ja-JP" altLang="en-US" sz="1600" dirty="0">
                <a:solidFill>
                  <a:schemeClr val="tx1"/>
                </a:solidFill>
                <a:latin typeface="Meiryo UI" panose="020B0604030504040204" pitchFamily="50" charset="-128"/>
                <a:ea typeface="Meiryo UI" panose="020B0604030504040204" pitchFamily="50" charset="-128"/>
              </a:rPr>
              <a:t>と考えられています。</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111125" indent="173038">
              <a:spcAft>
                <a:spcPts val="600"/>
              </a:spcAft>
            </a:pPr>
            <a:r>
              <a:rPr kumimoji="1" lang="ja-JP" altLang="en-US" sz="1600" dirty="0">
                <a:solidFill>
                  <a:schemeClr val="tx1"/>
                </a:solidFill>
                <a:latin typeface="Meiryo UI" panose="020B0604030504040204" pitchFamily="50" charset="-128"/>
                <a:ea typeface="Meiryo UI" panose="020B0604030504040204" pitchFamily="50" charset="-128"/>
              </a:rPr>
              <a:t>このため、感染防護なしに３密（密閉・密集・密接）の環境で多くの人と接するなどによって</a:t>
            </a:r>
            <a:r>
              <a:rPr kumimoji="1" lang="ja-JP" altLang="en-US" sz="1600" b="1" dirty="0">
                <a:solidFill>
                  <a:schemeClr val="tx1"/>
                </a:solidFill>
                <a:latin typeface="Meiryo UI" panose="020B0604030504040204" pitchFamily="50" charset="-128"/>
                <a:ea typeface="Meiryo UI" panose="020B0604030504040204" pitchFamily="50" charset="-128"/>
              </a:rPr>
              <a:t>１人の感染者が何人もの人に感染させてしまうことがなければ</a:t>
            </a:r>
            <a:r>
              <a:rPr kumimoji="1" lang="ja-JP" altLang="en-US" sz="1600" b="1" dirty="0" smtClean="0">
                <a:solidFill>
                  <a:schemeClr val="tx1"/>
                </a:solidFill>
                <a:latin typeface="Meiryo UI" panose="020B0604030504040204" pitchFamily="50" charset="-128"/>
                <a:ea typeface="Meiryo UI" panose="020B0604030504040204" pitchFamily="50" charset="-128"/>
              </a:rPr>
              <a:t>、新型コロナウイルス感染症の流行を抑えることができます。</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111125" indent="173038">
              <a:spcAft>
                <a:spcPts val="600"/>
              </a:spcAft>
            </a:pPr>
            <a:r>
              <a:rPr kumimoji="1" lang="ja-JP" altLang="en-US" sz="1600" dirty="0">
                <a:solidFill>
                  <a:schemeClr val="tx1"/>
                </a:solidFill>
                <a:latin typeface="Meiryo UI" panose="020B0604030504040204" pitchFamily="50" charset="-128"/>
                <a:ea typeface="Meiryo UI" panose="020B0604030504040204" pitchFamily="50" charset="-128"/>
              </a:rPr>
              <a:t>体調が悪いときは不要・不急の外出を控えることや、人と接するときにはマスクを着用することなど、新型コロナウイルスに感染していた場合に多くの人に感染させることのないように行動することが大切です。</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266700" indent="-85725"/>
            <a:r>
              <a:rPr kumimoji="1" lang="en-US" altLang="ja-JP"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マスクの着用により、感染者と接する人のウイルス吸入量が減少することがわかっています。（布マスクを感染者が着用した場合に</a:t>
            </a:r>
            <a:r>
              <a:rPr kumimoji="1" lang="en-US" altLang="ja-JP" sz="1200" dirty="0" smtClean="0">
                <a:solidFill>
                  <a:schemeClr val="tx1"/>
                </a:solidFill>
                <a:latin typeface="Meiryo UI" panose="020B0604030504040204" pitchFamily="50" charset="-128"/>
                <a:ea typeface="Meiryo UI" panose="020B0604030504040204" pitchFamily="50" charset="-128"/>
              </a:rPr>
              <a:t>60-80%</a:t>
            </a:r>
            <a:r>
              <a:rPr kumimoji="1" lang="ja-JP" altLang="en-US" sz="1200" dirty="0" smtClean="0">
                <a:solidFill>
                  <a:schemeClr val="tx1"/>
                </a:solidFill>
                <a:latin typeface="Meiryo UI" panose="020B0604030504040204" pitchFamily="50" charset="-128"/>
                <a:ea typeface="Meiryo UI" panose="020B0604030504040204" pitchFamily="50" charset="-128"/>
              </a:rPr>
              <a:t>減少し、感染者と接する人が着用した場合に</a:t>
            </a:r>
            <a:r>
              <a:rPr kumimoji="1" lang="en-US" altLang="ja-JP" sz="1200" dirty="0" smtClean="0">
                <a:solidFill>
                  <a:schemeClr val="tx1"/>
                </a:solidFill>
                <a:latin typeface="Meiryo UI" panose="020B0604030504040204" pitchFamily="50" charset="-128"/>
                <a:ea typeface="Meiryo UI" panose="020B0604030504040204" pitchFamily="50" charset="-128"/>
              </a:rPr>
              <a:t>20-40%</a:t>
            </a:r>
            <a:r>
              <a:rPr kumimoji="1" lang="ja-JP" altLang="en-US" sz="1200" dirty="0" smtClean="0">
                <a:solidFill>
                  <a:schemeClr val="tx1"/>
                </a:solidFill>
                <a:latin typeface="Meiryo UI" panose="020B0604030504040204" pitchFamily="50" charset="-128"/>
                <a:ea typeface="Meiryo UI" panose="020B0604030504040204" pitchFamily="50" charset="-128"/>
              </a:rPr>
              <a:t>減少。）</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266700">
              <a:spcAft>
                <a:spcPts val="600"/>
              </a:spcAft>
            </a:pPr>
            <a:r>
              <a:rPr kumimoji="1" lang="en-US" altLang="ja-JP" sz="800" dirty="0" smtClean="0">
                <a:solidFill>
                  <a:schemeClr val="tx1"/>
                </a:solidFill>
                <a:latin typeface="Meiryo UI" panose="020B0604030504040204" pitchFamily="50" charset="-128"/>
                <a:ea typeface="Meiryo UI" panose="020B0604030504040204" pitchFamily="50" charset="-128"/>
              </a:rPr>
              <a:t>Ueki</a:t>
            </a:r>
            <a:r>
              <a:rPr kumimoji="1" lang="en-US" altLang="ja-JP" sz="800" dirty="0">
                <a:solidFill>
                  <a:schemeClr val="tx1"/>
                </a:solidFill>
                <a:latin typeface="Meiryo UI" panose="020B0604030504040204" pitchFamily="50" charset="-128"/>
                <a:ea typeface="Meiryo UI" panose="020B0604030504040204" pitchFamily="50" charset="-128"/>
              </a:rPr>
              <a:t>, H., </a:t>
            </a:r>
            <a:r>
              <a:rPr kumimoji="1" lang="en-US" altLang="ja-JP" sz="800" dirty="0" err="1">
                <a:solidFill>
                  <a:schemeClr val="tx1"/>
                </a:solidFill>
                <a:latin typeface="Meiryo UI" panose="020B0604030504040204" pitchFamily="50" charset="-128"/>
                <a:ea typeface="Meiryo UI" panose="020B0604030504040204" pitchFamily="50" charset="-128"/>
              </a:rPr>
              <a:t>Furusawa</a:t>
            </a:r>
            <a:r>
              <a:rPr kumimoji="1" lang="en-US" altLang="ja-JP" sz="800" dirty="0">
                <a:solidFill>
                  <a:schemeClr val="tx1"/>
                </a:solidFill>
                <a:latin typeface="Meiryo UI" panose="020B0604030504040204" pitchFamily="50" charset="-128"/>
                <a:ea typeface="Meiryo UI" panose="020B0604030504040204" pitchFamily="50" charset="-128"/>
              </a:rPr>
              <a:t>, Y., </a:t>
            </a:r>
            <a:r>
              <a:rPr kumimoji="1" lang="en-US" altLang="ja-JP" sz="800" dirty="0" err="1">
                <a:solidFill>
                  <a:schemeClr val="tx1"/>
                </a:solidFill>
                <a:latin typeface="Meiryo UI" panose="020B0604030504040204" pitchFamily="50" charset="-128"/>
                <a:ea typeface="Meiryo UI" panose="020B0604030504040204" pitchFamily="50" charset="-128"/>
              </a:rPr>
              <a:t>Iwatsuki-Horimoto</a:t>
            </a:r>
            <a:r>
              <a:rPr kumimoji="1" lang="en-US" altLang="ja-JP" sz="800" dirty="0">
                <a:solidFill>
                  <a:schemeClr val="tx1"/>
                </a:solidFill>
                <a:latin typeface="Meiryo UI" panose="020B0604030504040204" pitchFamily="50" charset="-128"/>
                <a:ea typeface="Meiryo UI" panose="020B0604030504040204" pitchFamily="50" charset="-128"/>
              </a:rPr>
              <a:t>, K., Imai, M., </a:t>
            </a:r>
            <a:r>
              <a:rPr kumimoji="1" lang="en-US" altLang="ja-JP" sz="800" dirty="0" err="1">
                <a:solidFill>
                  <a:schemeClr val="tx1"/>
                </a:solidFill>
                <a:latin typeface="Meiryo UI" panose="020B0604030504040204" pitchFamily="50" charset="-128"/>
                <a:ea typeface="Meiryo UI" panose="020B0604030504040204" pitchFamily="50" charset="-128"/>
              </a:rPr>
              <a:t>Kabata</a:t>
            </a:r>
            <a:r>
              <a:rPr kumimoji="1" lang="en-US" altLang="ja-JP" sz="800" dirty="0">
                <a:solidFill>
                  <a:schemeClr val="tx1"/>
                </a:solidFill>
                <a:latin typeface="Meiryo UI" panose="020B0604030504040204" pitchFamily="50" charset="-128"/>
                <a:ea typeface="Meiryo UI" panose="020B0604030504040204" pitchFamily="50" charset="-128"/>
              </a:rPr>
              <a:t>, H., Nishimura, H., &amp; </a:t>
            </a:r>
            <a:r>
              <a:rPr kumimoji="1" lang="en-US" altLang="ja-JP" sz="800" dirty="0" err="1">
                <a:solidFill>
                  <a:schemeClr val="tx1"/>
                </a:solidFill>
                <a:latin typeface="Meiryo UI" panose="020B0604030504040204" pitchFamily="50" charset="-128"/>
                <a:ea typeface="Meiryo UI" panose="020B0604030504040204" pitchFamily="50" charset="-128"/>
              </a:rPr>
              <a:t>Kawaoka</a:t>
            </a:r>
            <a:r>
              <a:rPr kumimoji="1" lang="en-US" altLang="ja-JP" sz="800" dirty="0">
                <a:solidFill>
                  <a:schemeClr val="tx1"/>
                </a:solidFill>
                <a:latin typeface="Meiryo UI" panose="020B0604030504040204" pitchFamily="50" charset="-128"/>
                <a:ea typeface="Meiryo UI" panose="020B0604030504040204" pitchFamily="50" charset="-128"/>
              </a:rPr>
              <a:t>, Y. (2020). Effectiveness of Face Masks in Preventing Airborne Transmission of SARS-CoV-2. </a:t>
            </a:r>
            <a:r>
              <a:rPr kumimoji="1" lang="en-US" altLang="ja-JP" sz="800" i="1" dirty="0" err="1">
                <a:solidFill>
                  <a:schemeClr val="tx1"/>
                </a:solidFill>
                <a:latin typeface="Meiryo UI" panose="020B0604030504040204" pitchFamily="50" charset="-128"/>
                <a:ea typeface="Meiryo UI" panose="020B0604030504040204" pitchFamily="50" charset="-128"/>
              </a:rPr>
              <a:t>mSphere</a:t>
            </a:r>
            <a:r>
              <a:rPr kumimoji="1" lang="en-US" altLang="ja-JP" sz="800" dirty="0">
                <a:solidFill>
                  <a:schemeClr val="tx1"/>
                </a:solidFill>
                <a:latin typeface="Meiryo UI" panose="020B0604030504040204" pitchFamily="50" charset="-128"/>
                <a:ea typeface="Meiryo UI" panose="020B0604030504040204" pitchFamily="50" charset="-128"/>
              </a:rPr>
              <a:t>, 5(5), e00637-20. </a:t>
            </a:r>
          </a:p>
        </p:txBody>
      </p:sp>
      <p:sp>
        <p:nvSpPr>
          <p:cNvPr id="5" name="角丸四角形 4"/>
          <p:cNvSpPr/>
          <p:nvPr/>
        </p:nvSpPr>
        <p:spPr>
          <a:xfrm>
            <a:off x="307673" y="91459"/>
            <a:ext cx="9290649" cy="58819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eiryo UI" panose="020B0604030504040204" pitchFamily="50" charset="-128"/>
                <a:ea typeface="Meiryo UI" panose="020B0604030504040204" pitchFamily="50" charset="-128"/>
              </a:rPr>
              <a:t>Q</a:t>
            </a:r>
            <a:r>
              <a:rPr kumimoji="1" lang="ja-JP" altLang="en-US" sz="1600" dirty="0">
                <a:solidFill>
                  <a:schemeClr val="tx1"/>
                </a:solidFill>
                <a:latin typeface="Meiryo UI" panose="020B0604030504040204" pitchFamily="50" charset="-128"/>
                <a:ea typeface="Meiryo UI" panose="020B0604030504040204" pitchFamily="50" charset="-128"/>
              </a:rPr>
              <a:t>　新型コロナウイルスに感染した人が、他の人に感染させてしまう可能性がある期間はいつまでですか。</a:t>
            </a:r>
          </a:p>
        </p:txBody>
      </p:sp>
      <p:sp>
        <p:nvSpPr>
          <p:cNvPr id="6" name="角丸四角形 5"/>
          <p:cNvSpPr/>
          <p:nvPr/>
        </p:nvSpPr>
        <p:spPr>
          <a:xfrm>
            <a:off x="307673" y="831284"/>
            <a:ext cx="9290649" cy="1738298"/>
          </a:xfrm>
          <a:prstGeom prst="roundRect">
            <a:avLst>
              <a:gd name="adj" fmla="val 8877"/>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indent="-111125">
              <a:spcAft>
                <a:spcPts val="600"/>
              </a:spcAft>
            </a:pPr>
            <a:r>
              <a:rPr kumimoji="1" lang="en-US" altLang="ja-JP" sz="1600" dirty="0">
                <a:solidFill>
                  <a:schemeClr val="tx1"/>
                </a:solidFill>
                <a:latin typeface="Meiryo UI" panose="020B0604030504040204" pitchFamily="50" charset="-128"/>
                <a:ea typeface="Meiryo UI" panose="020B0604030504040204" pitchFamily="50" charset="-128"/>
              </a:rPr>
              <a:t>A</a:t>
            </a:r>
            <a:r>
              <a:rPr kumimoji="1" lang="ja-JP" altLang="en-US" sz="1600" dirty="0">
                <a:solidFill>
                  <a:schemeClr val="tx1"/>
                </a:solidFill>
                <a:latin typeface="Meiryo UI" panose="020B0604030504040204" pitchFamily="50" charset="-128"/>
                <a:ea typeface="Meiryo UI" panose="020B0604030504040204" pitchFamily="50" charset="-128"/>
              </a:rPr>
              <a:t>　新型コロナウイルスに感染した人が他の人に感染させてしまう可能性がある期間は、</a:t>
            </a:r>
            <a:r>
              <a:rPr kumimoji="1" lang="ja-JP" altLang="en-US" sz="1600" b="1" dirty="0">
                <a:solidFill>
                  <a:schemeClr val="tx1"/>
                </a:solidFill>
                <a:latin typeface="Meiryo UI" panose="020B0604030504040204" pitchFamily="50" charset="-128"/>
                <a:ea typeface="Meiryo UI" panose="020B0604030504040204" pitchFamily="50" charset="-128"/>
              </a:rPr>
              <a:t>発症の２日前から発症後７～</a:t>
            </a:r>
            <a:r>
              <a:rPr kumimoji="1" lang="en-US" altLang="ja-JP" sz="1600" b="1" dirty="0">
                <a:solidFill>
                  <a:schemeClr val="tx1"/>
                </a:solidFill>
                <a:latin typeface="Meiryo UI" panose="020B0604030504040204" pitchFamily="50" charset="-128"/>
                <a:ea typeface="Meiryo UI" panose="020B0604030504040204" pitchFamily="50" charset="-128"/>
              </a:rPr>
              <a:t>10</a:t>
            </a:r>
            <a:r>
              <a:rPr kumimoji="1" lang="ja-JP" altLang="en-US" sz="1600" b="1" dirty="0">
                <a:solidFill>
                  <a:schemeClr val="tx1"/>
                </a:solidFill>
                <a:latin typeface="Meiryo UI" panose="020B0604030504040204" pitchFamily="50" charset="-128"/>
                <a:ea typeface="Meiryo UI" panose="020B0604030504040204" pitchFamily="50" charset="-128"/>
              </a:rPr>
              <a:t>日間程度</a:t>
            </a:r>
            <a:r>
              <a:rPr kumimoji="1" lang="ja-JP" altLang="en-US" sz="1600" dirty="0">
                <a:solidFill>
                  <a:schemeClr val="tx1"/>
                </a:solidFill>
                <a:latin typeface="Meiryo UI" panose="020B0604030504040204" pitchFamily="50" charset="-128"/>
                <a:ea typeface="Meiryo UI" panose="020B0604030504040204" pitchFamily="50" charset="-128"/>
              </a:rPr>
              <a:t>とされています。</a:t>
            </a:r>
            <a:r>
              <a:rPr kumimoji="1" lang="en-US" altLang="ja-JP" sz="1600" baseline="30000" dirty="0">
                <a:solidFill>
                  <a:schemeClr val="tx1"/>
                </a:solidFill>
                <a:latin typeface="Meiryo UI" panose="020B0604030504040204" pitchFamily="50" charset="-128"/>
                <a:ea typeface="Meiryo UI" panose="020B0604030504040204" pitchFamily="50" charset="-128"/>
              </a:rPr>
              <a:t>※</a:t>
            </a:r>
          </a:p>
          <a:p>
            <a:pPr marL="173038" indent="111125">
              <a:spcAft>
                <a:spcPts val="600"/>
              </a:spcAft>
            </a:pPr>
            <a:r>
              <a:rPr kumimoji="1" lang="ja-JP" altLang="en-US" sz="1600" dirty="0">
                <a:solidFill>
                  <a:schemeClr val="tx1"/>
                </a:solidFill>
                <a:latin typeface="Meiryo UI" panose="020B0604030504040204" pitchFamily="50" charset="-128"/>
                <a:ea typeface="Meiryo UI" panose="020B0604030504040204" pitchFamily="50" charset="-128"/>
              </a:rPr>
              <a:t>また、この期間のうち、発症の直前・直後で特にウイルス排出量が高くなると考えられています。</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173038" indent="111125">
              <a:spcAft>
                <a:spcPts val="600"/>
              </a:spcAft>
            </a:pPr>
            <a:r>
              <a:rPr kumimoji="1" lang="ja-JP" altLang="en-US" sz="1600" dirty="0">
                <a:solidFill>
                  <a:schemeClr val="tx1"/>
                </a:solidFill>
                <a:latin typeface="Meiryo UI" panose="020B0604030504040204" pitchFamily="50" charset="-128"/>
                <a:ea typeface="Meiryo UI" panose="020B0604030504040204" pitchFamily="50" charset="-128"/>
              </a:rPr>
              <a:t>このため、新型コロナウイルス感染症と診断された人は、</a:t>
            </a:r>
            <a:r>
              <a:rPr kumimoji="1" lang="ja-JP" altLang="en-US" sz="1600" b="1" dirty="0">
                <a:solidFill>
                  <a:schemeClr val="tx1"/>
                </a:solidFill>
                <a:latin typeface="Meiryo UI" panose="020B0604030504040204" pitchFamily="50" charset="-128"/>
                <a:ea typeface="Meiryo UI" panose="020B0604030504040204" pitchFamily="50" charset="-128"/>
              </a:rPr>
              <a:t>症状がなくとも、不要・不急の外出を控えるなど感染防止に努める必要</a:t>
            </a:r>
            <a:r>
              <a:rPr kumimoji="1" lang="ja-JP" altLang="en-US" sz="1600" dirty="0">
                <a:solidFill>
                  <a:schemeClr val="tx1"/>
                </a:solidFill>
                <a:latin typeface="Meiryo UI" panose="020B0604030504040204" pitchFamily="50" charset="-128"/>
                <a:ea typeface="Meiryo UI" panose="020B0604030504040204" pitchFamily="50" charset="-128"/>
              </a:rPr>
              <a:t>があります。</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5642133" y="2271679"/>
            <a:ext cx="3906839"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新型コロナウイルス感染症（</a:t>
            </a:r>
            <a:r>
              <a:rPr kumimoji="1" lang="en-US" altLang="ja-JP" sz="1000" dirty="0">
                <a:latin typeface="Meiryo UI" panose="020B0604030504040204" pitchFamily="50" charset="-128"/>
                <a:ea typeface="Meiryo UI" panose="020B0604030504040204" pitchFamily="50" charset="-128"/>
              </a:rPr>
              <a:t>COVID-19</a:t>
            </a:r>
            <a:r>
              <a:rPr kumimoji="1" lang="ja-JP" altLang="en-US" sz="1000" dirty="0">
                <a:latin typeface="Meiryo UI" panose="020B0604030504040204" pitchFamily="50" charset="-128"/>
                <a:ea typeface="Meiryo UI" panose="020B0604030504040204" pitchFamily="50" charset="-128"/>
              </a:rPr>
              <a:t>）診療の手引き・第３版より</a:t>
            </a:r>
          </a:p>
        </p:txBody>
      </p:sp>
      <p:sp>
        <p:nvSpPr>
          <p:cNvPr id="2" name="スライド番号プレースホルダー 1"/>
          <p:cNvSpPr>
            <a:spLocks noGrp="1"/>
          </p:cNvSpPr>
          <p:nvPr>
            <p:ph type="sldNum" sz="quarter" idx="12"/>
          </p:nvPr>
        </p:nvSpPr>
        <p:spPr>
          <a:xfrm>
            <a:off x="7595553" y="6401416"/>
            <a:ext cx="2228850" cy="365125"/>
          </a:xfrm>
        </p:spPr>
        <p:txBody>
          <a:bodyPr/>
          <a:lstStyle/>
          <a:p>
            <a:fld id="{E74B8558-D0F6-4753-AF0C-00CF326F8990}" type="slidenum">
              <a:rPr kumimoji="1" lang="ja-JP" altLang="en-US" smtClean="0"/>
              <a:t>6</a:t>
            </a:fld>
            <a:endParaRPr kumimoji="1" lang="ja-JP" altLang="en-US"/>
          </a:p>
        </p:txBody>
      </p:sp>
    </p:spTree>
    <p:extLst>
      <p:ext uri="{BB962C8B-B14F-4D97-AF65-F5344CB8AC3E}">
        <p14:creationId xmlns:p14="http://schemas.microsoft.com/office/powerpoint/2010/main" val="1609457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2"/>
          <a:stretch>
            <a:fillRect/>
          </a:stretch>
        </p:blipFill>
        <p:spPr>
          <a:xfrm>
            <a:off x="1130061" y="2224899"/>
            <a:ext cx="7652178" cy="4639509"/>
          </a:xfrm>
          <a:prstGeom prst="rect">
            <a:avLst/>
          </a:prstGeom>
        </p:spPr>
      </p:pic>
      <p:sp>
        <p:nvSpPr>
          <p:cNvPr id="19" name="曲折矢印 18"/>
          <p:cNvSpPr/>
          <p:nvPr/>
        </p:nvSpPr>
        <p:spPr>
          <a:xfrm rot="10800000" flipH="1">
            <a:off x="6865948" y="6181839"/>
            <a:ext cx="392525" cy="220027"/>
          </a:xfrm>
          <a:prstGeom prst="bentArrow">
            <a:avLst>
              <a:gd name="adj1" fmla="val 25000"/>
              <a:gd name="adj2" fmla="val 31716"/>
              <a:gd name="adj3" fmla="val 50000"/>
              <a:gd name="adj4" fmla="val 43750"/>
            </a:avLst>
          </a:prstGeom>
          <a:solidFill>
            <a:srgbClr val="F17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latin typeface="Calibri"/>
              <a:ea typeface="ＭＳ Ｐゴシック" panose="020B0600070205080204" pitchFamily="50" charset="-128"/>
            </a:endParaRPr>
          </a:p>
        </p:txBody>
      </p:sp>
      <p:sp>
        <p:nvSpPr>
          <p:cNvPr id="3" name="角丸四角形 2"/>
          <p:cNvSpPr/>
          <p:nvPr/>
        </p:nvSpPr>
        <p:spPr>
          <a:xfrm>
            <a:off x="293298" y="231311"/>
            <a:ext cx="9290649" cy="58819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eiryo UI" panose="020B0604030504040204" pitchFamily="50" charset="-128"/>
                <a:ea typeface="Meiryo UI" panose="020B0604030504040204" pitchFamily="50" charset="-128"/>
              </a:rPr>
              <a:t>Q</a:t>
            </a:r>
            <a:r>
              <a:rPr kumimoji="1" lang="ja-JP" altLang="en-US" sz="1600" dirty="0">
                <a:solidFill>
                  <a:schemeClr val="tx1"/>
                </a:solidFill>
                <a:latin typeface="Meiryo UI" panose="020B0604030504040204" pitchFamily="50" charset="-128"/>
                <a:ea typeface="Meiryo UI" panose="020B0604030504040204" pitchFamily="50" charset="-128"/>
              </a:rPr>
              <a:t>　新型コロナウイルス</a:t>
            </a:r>
            <a:r>
              <a:rPr kumimoji="1" lang="ja-JP" altLang="en-US" sz="1600" dirty="0" smtClean="0">
                <a:solidFill>
                  <a:schemeClr val="tx1"/>
                </a:solidFill>
                <a:latin typeface="Meiryo UI" panose="020B0604030504040204" pitchFamily="50" charset="-128"/>
                <a:ea typeface="Meiryo UI" panose="020B0604030504040204" pitchFamily="50" charset="-128"/>
              </a:rPr>
              <a:t>感染症を拡げないためには、どのような場面に注意する必要がありますか。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552055" y="6407296"/>
            <a:ext cx="2228850" cy="365125"/>
          </a:xfrm>
        </p:spPr>
        <p:txBody>
          <a:bodyPr/>
          <a:lstStyle/>
          <a:p>
            <a:fld id="{E74B8558-D0F6-4753-AF0C-00CF326F8990}" type="slidenum">
              <a:rPr kumimoji="1" lang="ja-JP" altLang="en-US" smtClean="0"/>
              <a:t>7</a:t>
            </a:fld>
            <a:endParaRPr kumimoji="1" lang="ja-JP" altLang="en-US"/>
          </a:p>
        </p:txBody>
      </p:sp>
      <p:sp>
        <p:nvSpPr>
          <p:cNvPr id="4" name="角丸四角形 3"/>
          <p:cNvSpPr/>
          <p:nvPr/>
        </p:nvSpPr>
        <p:spPr>
          <a:xfrm>
            <a:off x="307675" y="973084"/>
            <a:ext cx="9290649" cy="1249679"/>
          </a:xfrm>
          <a:prstGeom prst="roundRect">
            <a:avLst>
              <a:gd name="adj" fmla="val 1570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spcAft>
                <a:spcPts val="600"/>
              </a:spcAft>
            </a:pPr>
            <a:r>
              <a:rPr kumimoji="1" lang="en-US" altLang="ja-JP" sz="1600" dirty="0">
                <a:solidFill>
                  <a:schemeClr val="tx1"/>
                </a:solidFill>
                <a:latin typeface="Meiryo UI" panose="020B0604030504040204" pitchFamily="50" charset="-128"/>
                <a:ea typeface="Meiryo UI" panose="020B0604030504040204" pitchFamily="50" charset="-128"/>
              </a:rPr>
              <a:t>A</a:t>
            </a:r>
            <a:r>
              <a:rPr kumimoji="1" lang="ja-JP" altLang="en-US" sz="1600" dirty="0">
                <a:solidFill>
                  <a:schemeClr val="tx1"/>
                </a:solidFill>
                <a:latin typeface="Meiryo UI" panose="020B0604030504040204" pitchFamily="50" charset="-128"/>
                <a:ea typeface="Meiryo UI" panose="020B0604030504040204" pitchFamily="50" charset="-128"/>
              </a:rPr>
              <a:t>　新型コロナウイルス感染症は、主に飛沫感染や接触感染によって感染するため、３密（密閉・密集・密接）の環境で感染リスクが高まります。</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180975" indent="103188">
              <a:spcAft>
                <a:spcPts val="600"/>
              </a:spcAft>
            </a:pPr>
            <a:r>
              <a:rPr kumimoji="1" lang="ja-JP" altLang="en-US" sz="1600" dirty="0">
                <a:solidFill>
                  <a:schemeClr val="tx1"/>
                </a:solidFill>
                <a:latin typeface="Meiryo UI" panose="020B0604030504040204" pitchFamily="50" charset="-128"/>
                <a:ea typeface="Meiryo UI" panose="020B0604030504040204" pitchFamily="50" charset="-128"/>
              </a:rPr>
              <a:t>このほか、飲酒を伴う懇親会等、大人数や長時間におよぶ飲食、マスクなしでの会話、狭い空間での共同生活、居場所の切り替わりといった場面でも感染が起きやすく、注意が必要です。</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810883" y="2251497"/>
            <a:ext cx="7974230" cy="543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983411" y="2794958"/>
            <a:ext cx="379563" cy="4063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528454" y="2794958"/>
            <a:ext cx="379563" cy="1415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rot="5400000">
            <a:off x="4832230" y="3138269"/>
            <a:ext cx="241538" cy="719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rot="5400000">
            <a:off x="4841666" y="662371"/>
            <a:ext cx="102435" cy="719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rot="10800000">
            <a:off x="4797996" y="2780561"/>
            <a:ext cx="231204" cy="1488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rot="10800000">
            <a:off x="3613301" y="4306645"/>
            <a:ext cx="165068" cy="2397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rot="10800000">
            <a:off x="6061303" y="4218634"/>
            <a:ext cx="165068" cy="2397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214787" y="2387890"/>
            <a:ext cx="2980303" cy="338554"/>
          </a:xfrm>
          <a:prstGeom prst="rect">
            <a:avLst/>
          </a:prstGeom>
          <a:noFill/>
        </p:spPr>
        <p:txBody>
          <a:bodyPr wrap="none" rtlCol="0">
            <a:spAutoFit/>
          </a:bodyPr>
          <a:lstStyle/>
          <a:p>
            <a:pPr algn="ctr"/>
            <a:r>
              <a:rPr kumimoji="1" lang="ja-JP" altLang="en-US" sz="1600" b="1" dirty="0" smtClean="0">
                <a:latin typeface="Meiryo UI" panose="020B0604030504040204" pitchFamily="50" charset="-128"/>
                <a:ea typeface="Meiryo UI" panose="020B0604030504040204" pitchFamily="50" charset="-128"/>
              </a:rPr>
              <a:t>感染リスクが高まる「５つの場面」</a:t>
            </a:r>
            <a:endParaRPr kumimoji="1" lang="en-US" altLang="ja-JP" sz="1600"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8455658" y="4182121"/>
            <a:ext cx="379563" cy="2682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1982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341" y="5245979"/>
            <a:ext cx="3133504" cy="1413611"/>
          </a:xfrm>
          <a:prstGeom prst="rect">
            <a:avLst/>
          </a:prstGeom>
        </p:spPr>
      </p:pic>
      <p:sp>
        <p:nvSpPr>
          <p:cNvPr id="3" name="角丸四角形 2"/>
          <p:cNvSpPr/>
          <p:nvPr/>
        </p:nvSpPr>
        <p:spPr>
          <a:xfrm>
            <a:off x="293298" y="136423"/>
            <a:ext cx="9290649" cy="58819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eiryo UI" panose="020B0604030504040204" pitchFamily="50" charset="-128"/>
                <a:ea typeface="Meiryo UI" panose="020B0604030504040204" pitchFamily="50" charset="-128"/>
              </a:rPr>
              <a:t>Q</a:t>
            </a:r>
            <a:r>
              <a:rPr kumimoji="1" lang="ja-JP" altLang="en-US" sz="1600" dirty="0">
                <a:solidFill>
                  <a:schemeClr val="tx1"/>
                </a:solidFill>
                <a:latin typeface="Meiryo UI" panose="020B0604030504040204" pitchFamily="50" charset="-128"/>
                <a:ea typeface="Meiryo UI" panose="020B0604030504040204" pitchFamily="50" charset="-128"/>
              </a:rPr>
              <a:t>　新型コロナウイルス感染症を診断するための検査にはどのようなものがありますか。</a:t>
            </a:r>
          </a:p>
        </p:txBody>
      </p:sp>
      <p:sp>
        <p:nvSpPr>
          <p:cNvPr id="4" name="角丸四角形 3"/>
          <p:cNvSpPr/>
          <p:nvPr/>
        </p:nvSpPr>
        <p:spPr>
          <a:xfrm>
            <a:off x="293298" y="845311"/>
            <a:ext cx="9290649" cy="1839396"/>
          </a:xfrm>
          <a:prstGeom prst="roundRect">
            <a:avLst>
              <a:gd name="adj" fmla="val 10591"/>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indent="-111125">
              <a:spcAft>
                <a:spcPts val="600"/>
              </a:spcAft>
            </a:pPr>
            <a:r>
              <a:rPr kumimoji="1" lang="en-US" altLang="ja-JP" sz="1600" dirty="0">
                <a:solidFill>
                  <a:schemeClr val="tx1"/>
                </a:solidFill>
                <a:latin typeface="Meiryo UI" panose="020B0604030504040204" pitchFamily="50" charset="-128"/>
                <a:ea typeface="Meiryo UI" panose="020B0604030504040204" pitchFamily="50" charset="-128"/>
              </a:rPr>
              <a:t>A</a:t>
            </a:r>
            <a:r>
              <a:rPr kumimoji="1" lang="ja-JP" altLang="en-US" sz="1600" dirty="0">
                <a:solidFill>
                  <a:schemeClr val="tx1"/>
                </a:solidFill>
                <a:latin typeface="Meiryo UI" panose="020B0604030504040204" pitchFamily="50" charset="-128"/>
                <a:ea typeface="Meiryo UI" panose="020B0604030504040204" pitchFamily="50" charset="-128"/>
              </a:rPr>
              <a:t>　新型コロナウイルス感染症を診断するための検査には、</a:t>
            </a:r>
            <a:r>
              <a:rPr kumimoji="1" lang="en-US" altLang="ja-JP" sz="1600" dirty="0">
                <a:solidFill>
                  <a:schemeClr val="tx1"/>
                </a:solidFill>
                <a:latin typeface="Meiryo UI" panose="020B0604030504040204" pitchFamily="50" charset="-128"/>
                <a:ea typeface="Meiryo UI" panose="020B0604030504040204" pitchFamily="50" charset="-128"/>
              </a:rPr>
              <a:t>PCR</a:t>
            </a:r>
            <a:r>
              <a:rPr kumimoji="1" lang="ja-JP" altLang="en-US" sz="1600" dirty="0">
                <a:solidFill>
                  <a:schemeClr val="tx1"/>
                </a:solidFill>
                <a:latin typeface="Meiryo UI" panose="020B0604030504040204" pitchFamily="50" charset="-128"/>
                <a:ea typeface="Meiryo UI" panose="020B0604030504040204" pitchFamily="50" charset="-128"/>
              </a:rPr>
              <a:t>検査、抗原定量検査、抗原定性検査等があり、いずれも被検者の体内にウイルスが存在し、ウイルスに感染しているかを調べるための検査です。</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111125" indent="122238">
              <a:spcAft>
                <a:spcPts val="600"/>
              </a:spcAft>
            </a:pPr>
            <a:r>
              <a:rPr kumimoji="1" lang="ja-JP" altLang="en-US" sz="1600" dirty="0">
                <a:solidFill>
                  <a:schemeClr val="tx1"/>
                </a:solidFill>
                <a:latin typeface="Meiryo UI" panose="020B0604030504040204" pitchFamily="50" charset="-128"/>
                <a:ea typeface="Meiryo UI" panose="020B0604030504040204" pitchFamily="50" charset="-128"/>
              </a:rPr>
              <a:t>新たな検査手法の開発により、検査の</a:t>
            </a:r>
            <a:r>
              <a:rPr kumimoji="1" lang="ja-JP" altLang="en-US" sz="1600" dirty="0" smtClean="0">
                <a:solidFill>
                  <a:schemeClr val="tx1"/>
                </a:solidFill>
                <a:latin typeface="Meiryo UI" panose="020B0604030504040204" pitchFamily="50" charset="-128"/>
                <a:ea typeface="Meiryo UI" panose="020B0604030504040204" pitchFamily="50" charset="-128"/>
              </a:rPr>
              <a:t>種類や症状に</a:t>
            </a:r>
            <a:r>
              <a:rPr kumimoji="1" lang="ja-JP" altLang="en-US" sz="1600" dirty="0">
                <a:solidFill>
                  <a:schemeClr val="tx1"/>
                </a:solidFill>
                <a:latin typeface="Meiryo UI" panose="020B0604030504040204" pitchFamily="50" charset="-128"/>
                <a:ea typeface="Meiryo UI" panose="020B0604030504040204" pitchFamily="50" charset="-128"/>
              </a:rPr>
              <a:t>応じて、鼻咽頭ぬぐい液だけでなく、唾液や鼻腔ぬぐい液を使うことも可能になっています。</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111125" indent="122238">
              <a:spcAft>
                <a:spcPts val="600"/>
              </a:spcAft>
            </a:pPr>
            <a:r>
              <a:rPr kumimoji="1" lang="ja-JP" altLang="en-US" sz="1600" dirty="0">
                <a:solidFill>
                  <a:schemeClr val="tx1"/>
                </a:solidFill>
                <a:latin typeface="Meiryo UI" panose="020B0604030504040204" pitchFamily="50" charset="-128"/>
                <a:ea typeface="Meiryo UI" panose="020B0604030504040204" pitchFamily="50" charset="-128"/>
              </a:rPr>
              <a:t>なお</a:t>
            </a:r>
            <a:r>
              <a:rPr kumimoji="1" lang="ja-JP" altLang="en-US" sz="1600" dirty="0" smtClean="0">
                <a:solidFill>
                  <a:schemeClr val="tx1"/>
                </a:solidFill>
                <a:latin typeface="Meiryo UI" panose="020B0604030504040204" pitchFamily="50" charset="-128"/>
                <a:ea typeface="Meiryo UI" panose="020B0604030504040204" pitchFamily="50" charset="-128"/>
              </a:rPr>
              <a:t>、抗体</a:t>
            </a:r>
            <a:r>
              <a:rPr kumimoji="1" lang="ja-JP" altLang="en-US" sz="1600" dirty="0">
                <a:solidFill>
                  <a:schemeClr val="tx1"/>
                </a:solidFill>
                <a:latin typeface="Meiryo UI" panose="020B0604030504040204" pitchFamily="50" charset="-128"/>
                <a:ea typeface="Meiryo UI" panose="020B0604030504040204" pitchFamily="50" charset="-128"/>
              </a:rPr>
              <a:t>検査は</a:t>
            </a:r>
            <a:r>
              <a:rPr kumimoji="1" lang="ja-JP" altLang="en-US" sz="1600" dirty="0" smtClean="0">
                <a:solidFill>
                  <a:schemeClr val="tx1"/>
                </a:solidFill>
                <a:latin typeface="Meiryo UI" panose="020B0604030504040204" pitchFamily="50" charset="-128"/>
                <a:ea typeface="Meiryo UI" panose="020B0604030504040204" pitchFamily="50" charset="-128"/>
              </a:rPr>
              <a:t>、過去に新型コロナウイルス感染症にかかったことがあるかを調べるものであるため、</a:t>
            </a:r>
            <a:r>
              <a:rPr kumimoji="1" lang="ja-JP" altLang="en-US" sz="1600" dirty="0">
                <a:solidFill>
                  <a:schemeClr val="tx1"/>
                </a:solidFill>
                <a:latin typeface="Meiryo UI" panose="020B0604030504040204" pitchFamily="50" charset="-128"/>
                <a:ea typeface="Meiryo UI" panose="020B0604030504040204" pitchFamily="50" charset="-128"/>
              </a:rPr>
              <a:t>検査を受ける時点で感染しているかを調べる目的に使うことはできません。</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5" name="Rectangle 1"/>
          <p:cNvSpPr>
            <a:spLocks noChangeArrowheads="1"/>
          </p:cNvSpPr>
          <p:nvPr/>
        </p:nvSpPr>
        <p:spPr bwMode="auto">
          <a:xfrm>
            <a:off x="790387" y="246267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defTabSz="844083">
              <a:defRPr/>
            </a:pPr>
            <a:endParaRPr lang="ja-JP" altLang="en-US" sz="1662">
              <a:solidFill>
                <a:prstClr val="black"/>
              </a:solidFill>
              <a:latin typeface="Calibri"/>
              <a:ea typeface="ＭＳ Ｐゴシック" panose="020B0600070205080204" pitchFamily="50" charset="-128"/>
            </a:endParaRPr>
          </a:p>
        </p:txBody>
      </p:sp>
      <p:graphicFrame>
        <p:nvGraphicFramePr>
          <p:cNvPr id="9" name="コンテンツ プレースホルダー 6"/>
          <p:cNvGraphicFramePr>
            <a:graphicFrameLocks/>
          </p:cNvGraphicFramePr>
          <p:nvPr>
            <p:extLst>
              <p:ext uri="{D42A27DB-BD31-4B8C-83A1-F6EECF244321}">
                <p14:modId xmlns:p14="http://schemas.microsoft.com/office/powerpoint/2010/main" val="2670724368"/>
              </p:ext>
            </p:extLst>
          </p:nvPr>
        </p:nvGraphicFramePr>
        <p:xfrm>
          <a:off x="293298" y="3001993"/>
          <a:ext cx="9290652" cy="1292374"/>
        </p:xfrm>
        <a:graphic>
          <a:graphicData uri="http://schemas.openxmlformats.org/drawingml/2006/table">
            <a:tbl>
              <a:tblPr firstRow="1" firstCol="1" bandRow="1">
                <a:tableStyleId>{00A15C55-8517-42AA-B614-E9B94910E393}</a:tableStyleId>
              </a:tblPr>
              <a:tblGrid>
                <a:gridCol w="897079">
                  <a:extLst>
                    <a:ext uri="{9D8B030D-6E8A-4147-A177-3AD203B41FA5}">
                      <a16:colId xmlns:a16="http://schemas.microsoft.com/office/drawing/2014/main" val="1198097488"/>
                    </a:ext>
                  </a:extLst>
                </a:gridCol>
                <a:gridCol w="1664966">
                  <a:extLst>
                    <a:ext uri="{9D8B030D-6E8A-4147-A177-3AD203B41FA5}">
                      <a16:colId xmlns:a16="http://schemas.microsoft.com/office/drawing/2014/main" val="4059332786"/>
                    </a:ext>
                  </a:extLst>
                </a:gridCol>
                <a:gridCol w="747623">
                  <a:extLst>
                    <a:ext uri="{9D8B030D-6E8A-4147-A177-3AD203B41FA5}">
                      <a16:colId xmlns:a16="http://schemas.microsoft.com/office/drawing/2014/main" val="3429286609"/>
                    </a:ext>
                  </a:extLst>
                </a:gridCol>
                <a:gridCol w="747623">
                  <a:extLst>
                    <a:ext uri="{9D8B030D-6E8A-4147-A177-3AD203B41FA5}">
                      <a16:colId xmlns:a16="http://schemas.microsoft.com/office/drawing/2014/main" val="1141567920"/>
                    </a:ext>
                  </a:extLst>
                </a:gridCol>
                <a:gridCol w="747623">
                  <a:extLst>
                    <a:ext uri="{9D8B030D-6E8A-4147-A177-3AD203B41FA5}">
                      <a16:colId xmlns:a16="http://schemas.microsoft.com/office/drawing/2014/main" val="3944412190"/>
                    </a:ext>
                  </a:extLst>
                </a:gridCol>
                <a:gridCol w="747623">
                  <a:extLst>
                    <a:ext uri="{9D8B030D-6E8A-4147-A177-3AD203B41FA5}">
                      <a16:colId xmlns:a16="http://schemas.microsoft.com/office/drawing/2014/main" val="2199539003"/>
                    </a:ext>
                  </a:extLst>
                </a:gridCol>
                <a:gridCol w="747623">
                  <a:extLst>
                    <a:ext uri="{9D8B030D-6E8A-4147-A177-3AD203B41FA5}">
                      <a16:colId xmlns:a16="http://schemas.microsoft.com/office/drawing/2014/main" val="2682843631"/>
                    </a:ext>
                  </a:extLst>
                </a:gridCol>
                <a:gridCol w="747623">
                  <a:extLst>
                    <a:ext uri="{9D8B030D-6E8A-4147-A177-3AD203B41FA5}">
                      <a16:colId xmlns:a16="http://schemas.microsoft.com/office/drawing/2014/main" val="1479040891"/>
                    </a:ext>
                  </a:extLst>
                </a:gridCol>
                <a:gridCol w="747623">
                  <a:extLst>
                    <a:ext uri="{9D8B030D-6E8A-4147-A177-3AD203B41FA5}">
                      <a16:colId xmlns:a16="http://schemas.microsoft.com/office/drawing/2014/main" val="657768710"/>
                    </a:ext>
                  </a:extLst>
                </a:gridCol>
                <a:gridCol w="747623">
                  <a:extLst>
                    <a:ext uri="{9D8B030D-6E8A-4147-A177-3AD203B41FA5}">
                      <a16:colId xmlns:a16="http://schemas.microsoft.com/office/drawing/2014/main" val="2702027874"/>
                    </a:ext>
                  </a:extLst>
                </a:gridCol>
                <a:gridCol w="747623">
                  <a:extLst>
                    <a:ext uri="{9D8B030D-6E8A-4147-A177-3AD203B41FA5}">
                      <a16:colId xmlns:a16="http://schemas.microsoft.com/office/drawing/2014/main" val="3141962523"/>
                    </a:ext>
                  </a:extLst>
                </a:gridCol>
              </a:tblGrid>
              <a:tr h="293032">
                <a:tc rowSpan="2" gridSpan="2">
                  <a:txBody>
                    <a:bodyPr/>
                    <a:lstStyle/>
                    <a:p>
                      <a:pPr algn="l">
                        <a:spcAft>
                          <a:spcPts val="0"/>
                        </a:spcAft>
                      </a:pPr>
                      <a:r>
                        <a:rPr lang="ja-JP" sz="1400" kern="100" dirty="0">
                          <a:effectLst/>
                        </a:rPr>
                        <a:t>検査の対象者</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accent3"/>
                    </a:solidFill>
                  </a:tcPr>
                </a:tc>
                <a:tc rowSpan="2" hMerge="1">
                  <a:txBody>
                    <a:bodyPr/>
                    <a:lstStyle/>
                    <a:p>
                      <a:endParaRPr kumimoji="1" lang="ja-JP" altLang="en-US"/>
                    </a:p>
                  </a:txBody>
                  <a:tcPr/>
                </a:tc>
                <a:tc gridSpan="3">
                  <a:txBody>
                    <a:bodyPr/>
                    <a:lstStyle/>
                    <a:p>
                      <a:pPr algn="ctr">
                        <a:spcAft>
                          <a:spcPts val="0"/>
                        </a:spcAft>
                      </a:pPr>
                      <a:r>
                        <a:rPr lang="en-US" altLang="ja-JP" sz="1400" kern="100" dirty="0">
                          <a:effectLst/>
                        </a:rPr>
                        <a:t>PCR</a:t>
                      </a:r>
                      <a:r>
                        <a:rPr lang="ja-JP" altLang="en-US" sz="1400" kern="100" dirty="0">
                          <a:effectLst/>
                        </a:rPr>
                        <a:t>検査（</a:t>
                      </a:r>
                      <a:r>
                        <a:rPr lang="en-US" altLang="ja-JP" sz="1400" kern="100" dirty="0">
                          <a:effectLst/>
                        </a:rPr>
                        <a:t>LAMP</a:t>
                      </a:r>
                      <a:r>
                        <a:rPr lang="ja-JP" altLang="en-US" sz="1400" kern="100" dirty="0">
                          <a:effectLst/>
                        </a:rPr>
                        <a:t>法含む）</a:t>
                      </a:r>
                      <a:endParaRPr lang="ja-JP" sz="1400" b="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accent3"/>
                    </a:solidFill>
                  </a:tcPr>
                </a:tc>
                <a:tc hMerge="1">
                  <a:txBody>
                    <a:bodyPr/>
                    <a:lstStyle/>
                    <a:p>
                      <a:pPr algn="ctr">
                        <a:spcAft>
                          <a:spcPts val="0"/>
                        </a:spcAft>
                      </a:pPr>
                      <a:endParaRPr lang="ja-JP" sz="11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tc>
                <a:tc hMerge="1">
                  <a:txBody>
                    <a:bodyPr/>
                    <a:lstStyle/>
                    <a:p>
                      <a:pPr algn="ctr">
                        <a:spcAft>
                          <a:spcPts val="0"/>
                        </a:spcAft>
                      </a:pPr>
                      <a:endParaRPr lang="ja-JP" sz="1000" b="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tc>
                <a:tc gridSpan="3">
                  <a:txBody>
                    <a:bodyPr/>
                    <a:lstStyle/>
                    <a:p>
                      <a:pPr algn="ctr">
                        <a:spcAft>
                          <a:spcPts val="0"/>
                        </a:spcAft>
                      </a:pPr>
                      <a:r>
                        <a:rPr lang="ja-JP" altLang="en-US" sz="1400" kern="100" dirty="0">
                          <a:effectLst/>
                        </a:rPr>
                        <a:t>抗原検査（定量）</a:t>
                      </a:r>
                      <a:endParaRPr lang="en-US" altLang="ja-JP" sz="1400" b="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accent3"/>
                    </a:solidFill>
                  </a:tcPr>
                </a:tc>
                <a:tc hMerge="1">
                  <a:txBody>
                    <a:bodyPr/>
                    <a:lstStyle/>
                    <a:p>
                      <a:endParaRPr kumimoji="1" lang="ja-JP" altLang="en-US"/>
                    </a:p>
                  </a:txBody>
                  <a:tcPr/>
                </a:tc>
                <a:tc hMerge="1">
                  <a:txBody>
                    <a:bodyPr/>
                    <a:lstStyle/>
                    <a:p>
                      <a:pPr algn="ctr">
                        <a:spcAft>
                          <a:spcPts val="0"/>
                        </a:spcAft>
                      </a:pPr>
                      <a:endParaRPr lang="en-US" altLang="ja-JP" sz="1000" b="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tc>
                <a:tc gridSpan="3">
                  <a:txBody>
                    <a:bodyPr/>
                    <a:lstStyle/>
                    <a:p>
                      <a:pPr algn="ctr">
                        <a:spcAft>
                          <a:spcPts val="0"/>
                        </a:spcAft>
                      </a:pPr>
                      <a:r>
                        <a:rPr lang="ja-JP" sz="1400" kern="100" dirty="0">
                          <a:effectLst/>
                        </a:rPr>
                        <a:t>抗原</a:t>
                      </a:r>
                      <a:r>
                        <a:rPr lang="ja-JP" altLang="en-US" sz="1400" kern="100" dirty="0">
                          <a:effectLst/>
                        </a:rPr>
                        <a:t>検査（定性）</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accent3"/>
                    </a:solidFill>
                  </a:tcPr>
                </a:tc>
                <a:tc hMerge="1">
                  <a:txBody>
                    <a:bodyPr/>
                    <a:lstStyle/>
                    <a:p>
                      <a:endParaRPr kumimoji="1" lang="ja-JP" altLang="en-US"/>
                    </a:p>
                  </a:txBody>
                  <a:tcPr/>
                </a:tc>
                <a:tc hMerge="1">
                  <a:txBody>
                    <a:bodyPr/>
                    <a:lstStyle/>
                    <a:p>
                      <a:pPr algn="ctr">
                        <a:spcAft>
                          <a:spcPts val="0"/>
                        </a:spcAft>
                      </a:pPr>
                      <a:endParaRPr lang="ja-JP" sz="800" b="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894148555"/>
                  </a:ext>
                </a:extLst>
              </a:tr>
              <a:tr h="188402">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ja-JP" sz="1400" kern="100" dirty="0">
                          <a:effectLst/>
                        </a:rPr>
                        <a:t>鼻咽頭</a:t>
                      </a:r>
                      <a:endParaRPr 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lumMod val="95000"/>
                      </a:schemeClr>
                    </a:solidFill>
                  </a:tcPr>
                </a:tc>
                <a:tc>
                  <a:txBody>
                    <a:bodyPr/>
                    <a:lstStyle/>
                    <a:p>
                      <a:pPr algn="ctr"/>
                      <a:r>
                        <a:rPr lang="ja-JP" altLang="en-US" sz="1400" dirty="0"/>
                        <a:t>鼻腔</a:t>
                      </a:r>
                      <a:endParaRPr lang="ja-JP" altLang="en-US" sz="1400" b="0" dirty="0">
                        <a:solidFill>
                          <a:schemeClr val="tx1"/>
                        </a:solidFill>
                        <a:latin typeface="Meiryo UI" panose="020B0604030504040204" pitchFamily="50" charset="-128"/>
                        <a:ea typeface="Meiryo UI" panose="020B0604030504040204" pitchFamily="50" charset="-128"/>
                      </a:endParaRPr>
                    </a:p>
                  </a:txBody>
                  <a:tcPr marL="68580" marR="68580" marT="0" marB="0" anchor="ctr">
                    <a:solidFill>
                      <a:schemeClr val="bg1">
                        <a:lumMod val="95000"/>
                      </a:schemeClr>
                    </a:solidFill>
                  </a:tcPr>
                </a:tc>
                <a:tc>
                  <a:txBody>
                    <a:bodyPr/>
                    <a:lstStyle/>
                    <a:p>
                      <a:pPr algn="ctr">
                        <a:spcAft>
                          <a:spcPts val="0"/>
                        </a:spcAft>
                      </a:pPr>
                      <a:r>
                        <a:rPr lang="ja-JP" sz="1400" kern="100" dirty="0">
                          <a:effectLst/>
                        </a:rPr>
                        <a:t>唾液</a:t>
                      </a:r>
                      <a:endParaRPr 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lumMod val="95000"/>
                      </a:schemeClr>
                    </a:solidFill>
                  </a:tcPr>
                </a:tc>
                <a:tc>
                  <a:txBody>
                    <a:bodyPr/>
                    <a:lstStyle/>
                    <a:p>
                      <a:pPr algn="ctr">
                        <a:spcAft>
                          <a:spcPts val="0"/>
                        </a:spcAft>
                      </a:pPr>
                      <a:r>
                        <a:rPr lang="ja-JP" sz="1400" kern="100" dirty="0">
                          <a:effectLst/>
                        </a:rPr>
                        <a:t>鼻咽頭</a:t>
                      </a:r>
                      <a:endParaRPr 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lumMod val="95000"/>
                      </a:schemeClr>
                    </a:solidFill>
                  </a:tcPr>
                </a:tc>
                <a:tc>
                  <a:txBody>
                    <a:bodyPr/>
                    <a:lstStyle/>
                    <a:p>
                      <a:pPr algn="ctr"/>
                      <a:r>
                        <a:rPr lang="ja-JP" altLang="en-US" sz="1400" dirty="0"/>
                        <a:t>鼻腔</a:t>
                      </a:r>
                      <a:endParaRPr lang="ja-JP" altLang="en-US" sz="1400" b="0" dirty="0">
                        <a:solidFill>
                          <a:schemeClr val="tx1"/>
                        </a:solidFill>
                        <a:latin typeface="Meiryo UI" panose="020B0604030504040204" pitchFamily="50" charset="-128"/>
                        <a:ea typeface="Meiryo UI" panose="020B0604030504040204" pitchFamily="50" charset="-128"/>
                      </a:endParaRPr>
                    </a:p>
                  </a:txBody>
                  <a:tcPr marL="68580" marR="68580" marT="0" marB="0" anchor="ctr">
                    <a:solidFill>
                      <a:schemeClr val="bg1">
                        <a:lumMod val="95000"/>
                      </a:schemeClr>
                    </a:solidFill>
                  </a:tcPr>
                </a:tc>
                <a:tc>
                  <a:txBody>
                    <a:bodyPr/>
                    <a:lstStyle/>
                    <a:p>
                      <a:pPr algn="ctr">
                        <a:spcAft>
                          <a:spcPts val="0"/>
                        </a:spcAft>
                      </a:pPr>
                      <a:r>
                        <a:rPr lang="ja-JP" sz="1400" kern="100" dirty="0">
                          <a:effectLst/>
                        </a:rPr>
                        <a:t>唾液</a:t>
                      </a:r>
                      <a:endParaRPr 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lumMod val="95000"/>
                      </a:schemeClr>
                    </a:solidFill>
                  </a:tcPr>
                </a:tc>
                <a:tc>
                  <a:txBody>
                    <a:bodyPr/>
                    <a:lstStyle/>
                    <a:p>
                      <a:pPr algn="ctr">
                        <a:spcAft>
                          <a:spcPts val="0"/>
                        </a:spcAft>
                      </a:pPr>
                      <a:r>
                        <a:rPr lang="ja-JP" sz="1400" kern="100" dirty="0">
                          <a:effectLst/>
                        </a:rPr>
                        <a:t>鼻咽頭</a:t>
                      </a:r>
                      <a:endParaRPr 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lumMod val="95000"/>
                      </a:schemeClr>
                    </a:solidFill>
                  </a:tcPr>
                </a:tc>
                <a:tc>
                  <a:txBody>
                    <a:bodyPr/>
                    <a:lstStyle/>
                    <a:p>
                      <a:pPr algn="ctr"/>
                      <a:r>
                        <a:rPr lang="ja-JP" altLang="en-US" sz="1400" dirty="0"/>
                        <a:t>鼻腔</a:t>
                      </a:r>
                      <a:endParaRPr lang="ja-JP" altLang="en-US" sz="1400" b="0" dirty="0">
                        <a:solidFill>
                          <a:schemeClr val="tx1"/>
                        </a:solidFill>
                        <a:latin typeface="Meiryo UI" panose="020B0604030504040204" pitchFamily="50" charset="-128"/>
                        <a:ea typeface="Meiryo UI" panose="020B0604030504040204" pitchFamily="50" charset="-128"/>
                      </a:endParaRPr>
                    </a:p>
                  </a:txBody>
                  <a:tcPr marL="68580" marR="68580" marT="0" marB="0" anchor="ctr">
                    <a:solidFill>
                      <a:schemeClr val="bg1">
                        <a:lumMod val="95000"/>
                      </a:schemeClr>
                    </a:solidFill>
                  </a:tcPr>
                </a:tc>
                <a:tc>
                  <a:txBody>
                    <a:bodyPr/>
                    <a:lstStyle/>
                    <a:p>
                      <a:pPr algn="ctr">
                        <a:spcAft>
                          <a:spcPts val="0"/>
                        </a:spcAft>
                      </a:pPr>
                      <a:r>
                        <a:rPr lang="ja-JP" sz="1400" kern="100" dirty="0">
                          <a:effectLst/>
                        </a:rPr>
                        <a:t>唾液</a:t>
                      </a:r>
                      <a:endParaRPr 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3583406172"/>
                  </a:ext>
                </a:extLst>
              </a:tr>
              <a:tr h="261994">
                <a:tc rowSpan="2">
                  <a:txBody>
                    <a:bodyPr/>
                    <a:lstStyle/>
                    <a:p>
                      <a:pPr algn="l">
                        <a:spcAft>
                          <a:spcPts val="0"/>
                        </a:spcAft>
                      </a:pPr>
                      <a:r>
                        <a:rPr lang="ja-JP" sz="1400" kern="100" dirty="0">
                          <a:effectLst/>
                        </a:rPr>
                        <a:t>有症状者</a:t>
                      </a:r>
                      <a:endParaRPr lang="ja-JP" sz="1400" b="0" kern="100" dirty="0">
                        <a:solidFill>
                          <a:schemeClr val="bg1"/>
                        </a:solidFill>
                        <a:effectLst/>
                        <a:latin typeface="Meiryo UI" panose="020B0604030504040204" pitchFamily="50" charset="-128"/>
                        <a:ea typeface="Meiryo UI" panose="020B0604030504040204" pitchFamily="50" charset="-128"/>
                      </a:endParaRPr>
                    </a:p>
                  </a:txBody>
                  <a:tcPr marL="68580" marR="68580" marT="0" marB="0" anchor="ctr">
                    <a:solidFill>
                      <a:schemeClr val="accent3"/>
                    </a:solidFill>
                  </a:tcPr>
                </a:tc>
                <a:tc>
                  <a:txBody>
                    <a:bodyPr/>
                    <a:lstStyle/>
                    <a:p>
                      <a:pPr algn="l">
                        <a:spcAft>
                          <a:spcPts val="0"/>
                        </a:spcAft>
                      </a:pPr>
                      <a:r>
                        <a:rPr lang="ja-JP" sz="1200" kern="100" dirty="0">
                          <a:effectLst/>
                        </a:rPr>
                        <a:t>発症から</a:t>
                      </a:r>
                      <a:r>
                        <a:rPr lang="ja-JP" altLang="en-US" sz="1200" kern="100" dirty="0">
                          <a:effectLst/>
                        </a:rPr>
                        <a:t>９</a:t>
                      </a:r>
                      <a:r>
                        <a:rPr lang="ja-JP" sz="1200" kern="100" dirty="0">
                          <a:effectLst/>
                        </a:rPr>
                        <a:t>日目</a:t>
                      </a:r>
                      <a:r>
                        <a:rPr lang="ja-JP" altLang="en-US" sz="1200" kern="100" dirty="0">
                          <a:effectLst/>
                        </a:rPr>
                        <a:t>以内</a:t>
                      </a:r>
                      <a:endParaRPr lang="en-US" altLang="ja-JP" sz="1200" kern="100" dirty="0">
                        <a:effectLst/>
                        <a:latin typeface="Meiryo UI" panose="020B0604030504040204" pitchFamily="50" charset="-128"/>
                        <a:ea typeface="Meiryo UI" panose="020B0604030504040204" pitchFamily="50" charset="-128"/>
                      </a:endParaRPr>
                    </a:p>
                  </a:txBody>
                  <a:tcPr marL="68580" marR="68580" marT="0" marB="0" anchor="ctr">
                    <a:solidFill>
                      <a:schemeClr val="bg1">
                        <a:lumMod val="95000"/>
                      </a:schemeClr>
                    </a:solidFill>
                  </a:tcPr>
                </a:tc>
                <a:tc>
                  <a:txBody>
                    <a:bodyPr/>
                    <a:lstStyle/>
                    <a:p>
                      <a:pPr algn="ctr">
                        <a:spcAft>
                          <a:spcPts val="0"/>
                        </a:spcAft>
                      </a:pPr>
                      <a:r>
                        <a:rPr lang="ja-JP" sz="1400" kern="100" dirty="0">
                          <a:effectLst/>
                          <a:latin typeface="+mn-ea"/>
                          <a:ea typeface="+mn-ea"/>
                        </a:rPr>
                        <a:t>○</a:t>
                      </a:r>
                      <a:endParaRPr lang="ja-JP" sz="1400" b="0"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1">
                        <a:lumMod val="95000"/>
                      </a:schemeClr>
                    </a:solidFill>
                  </a:tcPr>
                </a:tc>
                <a:tc>
                  <a:txBody>
                    <a:bodyPr/>
                    <a:lstStyle/>
                    <a:p>
                      <a:pPr algn="ctr">
                        <a:spcAft>
                          <a:spcPts val="0"/>
                        </a:spcAft>
                      </a:pPr>
                      <a:r>
                        <a:rPr lang="ja-JP" altLang="en-US" sz="1400" kern="100" dirty="0">
                          <a:effectLst/>
                          <a:latin typeface="+mn-ea"/>
                          <a:ea typeface="+mn-ea"/>
                        </a:rPr>
                        <a:t>○</a:t>
                      </a:r>
                      <a:endParaRPr lang="ja-JP" sz="1400" b="0"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1">
                        <a:lumMod val="95000"/>
                      </a:schemeClr>
                    </a:solidFill>
                  </a:tcPr>
                </a:tc>
                <a:tc>
                  <a:txBody>
                    <a:bodyPr/>
                    <a:lstStyle/>
                    <a:p>
                      <a:pPr algn="ctr">
                        <a:spcAft>
                          <a:spcPts val="0"/>
                        </a:spcAft>
                      </a:pPr>
                      <a:r>
                        <a:rPr lang="ja-JP" altLang="en-US" sz="1400" kern="100" dirty="0">
                          <a:effectLst/>
                          <a:latin typeface="+mn-ea"/>
                          <a:ea typeface="+mn-ea"/>
                        </a:rPr>
                        <a:t>○</a:t>
                      </a:r>
                      <a:endParaRPr lang="en-US" altLang="ja-JP" sz="1400" b="0" kern="100" dirty="0">
                        <a:solidFill>
                          <a:schemeClr val="tx1"/>
                        </a:solidFill>
                        <a:effectLst/>
                        <a:latin typeface="+mn-ea"/>
                        <a:ea typeface="+mn-ea"/>
                      </a:endParaRPr>
                    </a:p>
                  </a:txBody>
                  <a:tcPr marL="68580" marR="68580" marT="0" marB="0" anchor="ctr">
                    <a:solidFill>
                      <a:schemeClr val="bg1">
                        <a:lumMod val="95000"/>
                      </a:schemeClr>
                    </a:solidFill>
                  </a:tcPr>
                </a:tc>
                <a:tc>
                  <a:txBody>
                    <a:bodyPr/>
                    <a:lstStyle/>
                    <a:p>
                      <a:pPr algn="ctr">
                        <a:spcAft>
                          <a:spcPts val="0"/>
                        </a:spcAft>
                      </a:pPr>
                      <a:r>
                        <a:rPr lang="ja-JP" sz="1400" kern="100" dirty="0">
                          <a:effectLst/>
                          <a:latin typeface="+mn-ea"/>
                          <a:ea typeface="+mn-ea"/>
                        </a:rPr>
                        <a:t>○</a:t>
                      </a:r>
                      <a:endParaRPr lang="ja-JP" sz="1400" b="0"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1">
                        <a:lumMod val="95000"/>
                      </a:schemeClr>
                    </a:solidFill>
                  </a:tcPr>
                </a:tc>
                <a:tc>
                  <a:txBody>
                    <a:bodyPr/>
                    <a:lstStyle/>
                    <a:p>
                      <a:pPr algn="ctr">
                        <a:spcAft>
                          <a:spcPts val="0"/>
                        </a:spcAft>
                      </a:pPr>
                      <a:r>
                        <a:rPr lang="ja-JP" altLang="en-US" sz="1400" kern="100" dirty="0">
                          <a:effectLst/>
                          <a:latin typeface="+mn-ea"/>
                          <a:ea typeface="+mn-ea"/>
                        </a:rPr>
                        <a:t>○</a:t>
                      </a:r>
                      <a:endParaRPr lang="ja-JP" sz="1400" b="0"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1">
                        <a:lumMod val="95000"/>
                      </a:schemeClr>
                    </a:solidFill>
                  </a:tcPr>
                </a:tc>
                <a:tc>
                  <a:txBody>
                    <a:bodyPr/>
                    <a:lstStyle/>
                    <a:p>
                      <a:pPr algn="ctr">
                        <a:spcAft>
                          <a:spcPts val="0"/>
                        </a:spcAft>
                      </a:pPr>
                      <a:r>
                        <a:rPr lang="ja-JP" sz="1400" kern="100" dirty="0">
                          <a:effectLst/>
                          <a:latin typeface="+mn-ea"/>
                          <a:ea typeface="+mn-ea"/>
                        </a:rPr>
                        <a:t>○</a:t>
                      </a:r>
                      <a:endParaRPr lang="en-US" altLang="ja-JP" sz="1400" b="0" kern="100" dirty="0">
                        <a:solidFill>
                          <a:schemeClr val="tx1"/>
                        </a:solidFill>
                        <a:effectLst/>
                        <a:latin typeface="+mn-ea"/>
                        <a:ea typeface="+mn-ea"/>
                      </a:endParaRPr>
                    </a:p>
                  </a:txBody>
                  <a:tcPr marL="68580" marR="68580" marT="0" marB="0" anchor="ctr">
                    <a:solidFill>
                      <a:schemeClr val="bg1">
                        <a:lumMod val="95000"/>
                      </a:schemeClr>
                    </a:solidFill>
                  </a:tcPr>
                </a:tc>
                <a:tc>
                  <a:txBody>
                    <a:bodyPr/>
                    <a:lstStyle/>
                    <a:p>
                      <a:pPr algn="ctr">
                        <a:spcAft>
                          <a:spcPts val="0"/>
                        </a:spcAft>
                      </a:pPr>
                      <a:r>
                        <a:rPr lang="ja-JP" sz="1400" kern="100" dirty="0">
                          <a:effectLst/>
                          <a:latin typeface="+mn-ea"/>
                          <a:ea typeface="+mn-ea"/>
                        </a:rPr>
                        <a:t>○</a:t>
                      </a:r>
                      <a:r>
                        <a:rPr lang="en-US" altLang="ja-JP" sz="1400" kern="100" baseline="30000" dirty="0">
                          <a:effectLst/>
                          <a:latin typeface="+mn-ea"/>
                          <a:ea typeface="+mn-ea"/>
                        </a:rPr>
                        <a:t>※</a:t>
                      </a:r>
                      <a:r>
                        <a:rPr lang="ja-JP" altLang="en-US" sz="1400" kern="100" baseline="30000" dirty="0">
                          <a:effectLst/>
                          <a:latin typeface="+mn-ea"/>
                          <a:ea typeface="+mn-ea"/>
                        </a:rPr>
                        <a:t>１</a:t>
                      </a:r>
                      <a:endParaRPr lang="en-US" altLang="ja-JP" sz="1400" b="0" kern="100" baseline="30000" dirty="0">
                        <a:solidFill>
                          <a:schemeClr val="tx1"/>
                        </a:solidFill>
                        <a:effectLst/>
                        <a:latin typeface="+mn-ea"/>
                        <a:ea typeface="+mn-ea"/>
                      </a:endParaRPr>
                    </a:p>
                  </a:txBody>
                  <a:tcPr marL="68580" marR="68580" marT="0" marB="0" anchor="ctr">
                    <a:solidFill>
                      <a:schemeClr val="bg1">
                        <a:lumMod val="95000"/>
                      </a:schemeClr>
                    </a:solidFill>
                  </a:tcPr>
                </a:tc>
                <a:tc>
                  <a:txBody>
                    <a:bodyPr/>
                    <a:lstStyle/>
                    <a:p>
                      <a:pPr algn="ctr">
                        <a:spcAft>
                          <a:spcPts val="0"/>
                        </a:spcAft>
                      </a:pPr>
                      <a:r>
                        <a:rPr lang="ja-JP" altLang="en-US" sz="1400" kern="100" dirty="0">
                          <a:effectLst/>
                          <a:latin typeface="+mn-ea"/>
                          <a:ea typeface="+mn-ea"/>
                        </a:rPr>
                        <a:t>○</a:t>
                      </a:r>
                      <a:r>
                        <a:rPr lang="en-US" altLang="ja-JP" sz="1400" kern="100" baseline="30000" dirty="0">
                          <a:effectLst/>
                          <a:latin typeface="+mn-ea"/>
                          <a:ea typeface="+mn-ea"/>
                        </a:rPr>
                        <a:t>※</a:t>
                      </a:r>
                      <a:r>
                        <a:rPr lang="ja-JP" altLang="en-US" sz="1400" kern="100" baseline="30000" dirty="0">
                          <a:effectLst/>
                          <a:latin typeface="+mn-ea"/>
                          <a:ea typeface="+mn-ea"/>
                        </a:rPr>
                        <a:t>１</a:t>
                      </a:r>
                      <a:endParaRPr lang="ja-JP" sz="1400" b="0" kern="100" baseline="30000" dirty="0">
                        <a:solidFill>
                          <a:schemeClr val="tx1"/>
                        </a:solidFill>
                        <a:effectLst/>
                        <a:latin typeface="+mn-ea"/>
                        <a:ea typeface="+mn-ea"/>
                        <a:cs typeface="Times New Roman" panose="02020603050405020304" pitchFamily="18" charset="0"/>
                      </a:endParaRPr>
                    </a:p>
                  </a:txBody>
                  <a:tcPr marL="68580" marR="68580" marT="0" marB="0" anchor="ctr">
                    <a:solidFill>
                      <a:schemeClr val="bg1">
                        <a:lumMod val="95000"/>
                      </a:schemeClr>
                    </a:solidFill>
                  </a:tcPr>
                </a:tc>
                <a:tc>
                  <a:txBody>
                    <a:bodyPr/>
                    <a:lstStyle/>
                    <a:p>
                      <a:pPr algn="ctr">
                        <a:spcAft>
                          <a:spcPts val="0"/>
                        </a:spcAft>
                      </a:pPr>
                      <a:r>
                        <a:rPr lang="en-US" altLang="ja-JP" sz="1400" b="0" kern="100" dirty="0" smtClean="0">
                          <a:solidFill>
                            <a:schemeClr val="tx1"/>
                          </a:solidFill>
                          <a:effectLst/>
                          <a:latin typeface="+mn-ea"/>
                          <a:ea typeface="+mn-ea"/>
                          <a:cs typeface="Times New Roman" panose="02020603050405020304" pitchFamily="18" charset="0"/>
                        </a:rPr>
                        <a:t>×</a:t>
                      </a:r>
                      <a:endParaRPr lang="ja-JP" sz="1400" b="0"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529892143"/>
                  </a:ext>
                </a:extLst>
              </a:tr>
              <a:tr h="261994">
                <a:tc vMerge="1">
                  <a:txBody>
                    <a:bodyPr/>
                    <a:lstStyle/>
                    <a:p>
                      <a:pPr algn="l">
                        <a:spcAft>
                          <a:spcPts val="0"/>
                        </a:spcAft>
                      </a:pP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tc>
                <a:tc>
                  <a:txBody>
                    <a:bodyPr/>
                    <a:lstStyle/>
                    <a:p>
                      <a:pPr algn="l">
                        <a:spcAft>
                          <a:spcPts val="0"/>
                        </a:spcAft>
                      </a:pPr>
                      <a:r>
                        <a:rPr lang="ja-JP" sz="1200" kern="100" dirty="0">
                          <a:effectLst/>
                        </a:rPr>
                        <a:t>発症から</a:t>
                      </a:r>
                      <a:r>
                        <a:rPr lang="ja-JP" altLang="en-US" sz="1200" kern="100" dirty="0">
                          <a:effectLst/>
                        </a:rPr>
                        <a:t>１０</a:t>
                      </a:r>
                      <a:r>
                        <a:rPr lang="ja-JP" sz="1200" kern="100" dirty="0">
                          <a:effectLst/>
                        </a:rPr>
                        <a:t>日目以降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lumMod val="95000"/>
                      </a:schemeClr>
                    </a:solidFill>
                  </a:tcPr>
                </a:tc>
                <a:tc>
                  <a:txBody>
                    <a:bodyPr/>
                    <a:lstStyle/>
                    <a:p>
                      <a:pPr algn="ctr">
                        <a:spcAft>
                          <a:spcPts val="0"/>
                        </a:spcAft>
                      </a:pPr>
                      <a:r>
                        <a:rPr lang="ja-JP" sz="1400" kern="100" dirty="0">
                          <a:effectLst/>
                          <a:latin typeface="+mn-ea"/>
                          <a:ea typeface="+mn-ea"/>
                        </a:rPr>
                        <a:t>○</a:t>
                      </a:r>
                      <a:endParaRPr lang="ja-JP" sz="1400" b="0"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1">
                        <a:lumMod val="95000"/>
                      </a:schemeClr>
                    </a:solidFill>
                  </a:tcPr>
                </a:tc>
                <a:tc>
                  <a:txBody>
                    <a:bodyPr/>
                    <a:lstStyle/>
                    <a:p>
                      <a:pPr algn="ctr">
                        <a:spcAft>
                          <a:spcPts val="0"/>
                        </a:spcAft>
                      </a:pPr>
                      <a:r>
                        <a:rPr lang="ja-JP" altLang="en-US" sz="1400" kern="100" dirty="0">
                          <a:effectLst/>
                          <a:latin typeface="+mn-ea"/>
                          <a:ea typeface="+mn-ea"/>
                        </a:rPr>
                        <a:t>○</a:t>
                      </a:r>
                      <a:endParaRPr lang="ja-JP" sz="1400" b="0"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1">
                        <a:lumMod val="95000"/>
                      </a:schemeClr>
                    </a:solidFill>
                  </a:tcPr>
                </a:tc>
                <a:tc>
                  <a:txBody>
                    <a:bodyPr/>
                    <a:lstStyle/>
                    <a:p>
                      <a:pPr algn="ctr">
                        <a:spcAft>
                          <a:spcPts val="0"/>
                        </a:spcAft>
                      </a:pPr>
                      <a:r>
                        <a:rPr lang="en-US" altLang="ja-JP" sz="1400" b="0" kern="100" dirty="0" smtClean="0">
                          <a:solidFill>
                            <a:schemeClr val="tx1"/>
                          </a:solidFill>
                          <a:effectLst/>
                          <a:latin typeface="+mn-ea"/>
                          <a:ea typeface="+mn-ea"/>
                          <a:cs typeface="Times New Roman" panose="02020603050405020304" pitchFamily="18" charset="0"/>
                        </a:rPr>
                        <a:t>×</a:t>
                      </a:r>
                      <a:endParaRPr lang="ja-JP" altLang="ja-JP" sz="1400" b="0"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1">
                        <a:lumMod val="95000"/>
                      </a:schemeClr>
                    </a:solidFill>
                  </a:tcPr>
                </a:tc>
                <a:tc>
                  <a:txBody>
                    <a:bodyPr/>
                    <a:lstStyle/>
                    <a:p>
                      <a:pPr algn="ctr">
                        <a:spcAft>
                          <a:spcPts val="0"/>
                        </a:spcAft>
                      </a:pPr>
                      <a:r>
                        <a:rPr lang="ja-JP" sz="1400" kern="100" dirty="0">
                          <a:effectLst/>
                          <a:latin typeface="+mn-ea"/>
                          <a:ea typeface="+mn-ea"/>
                        </a:rPr>
                        <a:t>○</a:t>
                      </a:r>
                      <a:endParaRPr lang="ja-JP" sz="1400" b="0"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1">
                        <a:lumMod val="95000"/>
                      </a:schemeClr>
                    </a:solidFill>
                  </a:tcPr>
                </a:tc>
                <a:tc>
                  <a:txBody>
                    <a:bodyPr/>
                    <a:lstStyle/>
                    <a:p>
                      <a:pPr algn="ctr">
                        <a:spcAft>
                          <a:spcPts val="0"/>
                        </a:spcAft>
                      </a:pPr>
                      <a:r>
                        <a:rPr lang="ja-JP" altLang="en-US" sz="1400" kern="100" dirty="0">
                          <a:effectLst/>
                          <a:latin typeface="+mn-ea"/>
                          <a:ea typeface="+mn-ea"/>
                        </a:rPr>
                        <a:t>○</a:t>
                      </a:r>
                      <a:endParaRPr lang="ja-JP" sz="1400" b="0"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1">
                        <a:lumMod val="95000"/>
                      </a:schemeClr>
                    </a:solidFill>
                  </a:tcPr>
                </a:tc>
                <a:tc>
                  <a:txBody>
                    <a:bodyPr/>
                    <a:lstStyle/>
                    <a:p>
                      <a:pPr algn="ctr">
                        <a:spcAft>
                          <a:spcPts val="0"/>
                        </a:spcAft>
                      </a:pPr>
                      <a:r>
                        <a:rPr lang="en-US" altLang="ja-JP" sz="1400" b="0" kern="100" dirty="0" smtClean="0">
                          <a:solidFill>
                            <a:schemeClr val="tx1"/>
                          </a:solidFill>
                          <a:effectLst/>
                          <a:latin typeface="+mn-ea"/>
                          <a:ea typeface="+mn-ea"/>
                          <a:cs typeface="Times New Roman" panose="02020603050405020304" pitchFamily="18" charset="0"/>
                        </a:rPr>
                        <a:t>×</a:t>
                      </a:r>
                      <a:endParaRPr lang="ja-JP" sz="1400" b="0"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1">
                        <a:lumMod val="95000"/>
                      </a:schemeClr>
                    </a:solidFill>
                  </a:tcPr>
                </a:tc>
                <a:tc>
                  <a:txBody>
                    <a:bodyPr/>
                    <a:lstStyle/>
                    <a:p>
                      <a:pPr algn="ctr">
                        <a:spcAft>
                          <a:spcPts val="0"/>
                        </a:spcAft>
                      </a:pPr>
                      <a:r>
                        <a:rPr lang="ja-JP" altLang="en-US" sz="1400" kern="100" dirty="0">
                          <a:effectLst/>
                          <a:latin typeface="+mn-ea"/>
                          <a:ea typeface="+mn-ea"/>
                        </a:rPr>
                        <a:t>△</a:t>
                      </a:r>
                      <a:r>
                        <a:rPr lang="en-US" altLang="ja-JP" sz="1400" kern="100" baseline="30000" dirty="0">
                          <a:effectLst/>
                          <a:latin typeface="+mn-ea"/>
                          <a:ea typeface="+mn-ea"/>
                        </a:rPr>
                        <a:t>※</a:t>
                      </a:r>
                      <a:r>
                        <a:rPr lang="ja-JP" altLang="en-US" sz="1400" kern="100" baseline="30000" dirty="0">
                          <a:effectLst/>
                          <a:latin typeface="+mn-ea"/>
                          <a:ea typeface="+mn-ea"/>
                        </a:rPr>
                        <a:t>２</a:t>
                      </a:r>
                      <a:endParaRPr lang="ja-JP" sz="1400" b="0" kern="100" baseline="30000" dirty="0">
                        <a:solidFill>
                          <a:schemeClr val="tx1"/>
                        </a:solidFill>
                        <a:effectLst/>
                        <a:latin typeface="+mn-ea"/>
                        <a:ea typeface="+mn-ea"/>
                        <a:cs typeface="Times New Roman" panose="02020603050405020304" pitchFamily="18" charset="0"/>
                      </a:endParaRPr>
                    </a:p>
                  </a:txBody>
                  <a:tcPr marL="68580" marR="68580" marT="0" marB="0" anchor="ctr">
                    <a:solidFill>
                      <a:schemeClr val="bg1">
                        <a:lumMod val="95000"/>
                      </a:schemeClr>
                    </a:solidFill>
                  </a:tcPr>
                </a:tc>
                <a:tc>
                  <a:txBody>
                    <a:bodyPr/>
                    <a:lstStyle/>
                    <a:p>
                      <a:pPr algn="ctr">
                        <a:spcAft>
                          <a:spcPts val="0"/>
                        </a:spcAft>
                      </a:pPr>
                      <a:r>
                        <a:rPr lang="ja-JP" altLang="en-US" sz="1400" kern="100" dirty="0">
                          <a:effectLst/>
                          <a:latin typeface="+mn-ea"/>
                          <a:ea typeface="+mn-ea"/>
                        </a:rPr>
                        <a:t>△</a:t>
                      </a:r>
                      <a:r>
                        <a:rPr lang="en-US" altLang="ja-JP" sz="1400" kern="100" baseline="30000" dirty="0">
                          <a:effectLst/>
                          <a:latin typeface="+mn-ea"/>
                          <a:ea typeface="+mn-ea"/>
                        </a:rPr>
                        <a:t>※</a:t>
                      </a:r>
                      <a:r>
                        <a:rPr lang="ja-JP" altLang="en-US" sz="1400" kern="100" baseline="30000" dirty="0">
                          <a:effectLst/>
                          <a:latin typeface="+mn-ea"/>
                          <a:ea typeface="+mn-ea"/>
                        </a:rPr>
                        <a:t>２</a:t>
                      </a:r>
                      <a:endParaRPr lang="ja-JP" sz="1400" b="0" kern="100" baseline="30000" dirty="0">
                        <a:solidFill>
                          <a:schemeClr val="tx1"/>
                        </a:solidFill>
                        <a:effectLst/>
                        <a:latin typeface="+mn-ea"/>
                        <a:ea typeface="+mn-ea"/>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00" cap="none" spc="0" normalizeH="0" baseline="0" noProof="0" dirty="0" smtClean="0">
                          <a:ln>
                            <a:noFill/>
                          </a:ln>
                          <a:solidFill>
                            <a:schemeClr val="tx1"/>
                          </a:solidFill>
                          <a:effectLst/>
                          <a:uLnTx/>
                          <a:uFillTx/>
                          <a:latin typeface="+mn-ea"/>
                          <a:ea typeface="+mn-ea"/>
                          <a:cs typeface="Times New Roman" panose="02020603050405020304" pitchFamily="18" charset="0"/>
                        </a:rPr>
                        <a:t>×</a:t>
                      </a:r>
                      <a:endParaRPr kumimoji="1" lang="ja-JP" altLang="ja-JP" sz="1400" b="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513093495"/>
                  </a:ext>
                </a:extLst>
              </a:tr>
              <a:tr h="261994">
                <a:tc gridSpan="2">
                  <a:txBody>
                    <a:bodyPr/>
                    <a:lstStyle/>
                    <a:p>
                      <a:pPr algn="l">
                        <a:spcAft>
                          <a:spcPts val="0"/>
                        </a:spcAft>
                      </a:pPr>
                      <a:r>
                        <a:rPr lang="ja-JP" sz="1400" kern="100" dirty="0">
                          <a:effectLst/>
                        </a:rPr>
                        <a:t>無症状者</a:t>
                      </a:r>
                      <a:endParaRPr lang="ja-JP" sz="1400" b="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accent3"/>
                    </a:solidFill>
                  </a:tcPr>
                </a:tc>
                <a:tc hMerge="1">
                  <a:txBody>
                    <a:bodyPr/>
                    <a:lstStyle/>
                    <a:p>
                      <a:endParaRPr kumimoji="1" lang="ja-JP" altLang="en-US"/>
                    </a:p>
                  </a:txBody>
                  <a:tcPr/>
                </a:tc>
                <a:tc>
                  <a:txBody>
                    <a:bodyPr/>
                    <a:lstStyle/>
                    <a:p>
                      <a:pPr algn="ctr">
                        <a:spcAft>
                          <a:spcPts val="0"/>
                        </a:spcAft>
                      </a:pPr>
                      <a:r>
                        <a:rPr lang="ja-JP" sz="1400" kern="100" dirty="0">
                          <a:effectLst/>
                          <a:latin typeface="+mn-ea"/>
                          <a:ea typeface="+mn-ea"/>
                        </a:rPr>
                        <a:t>○</a:t>
                      </a:r>
                      <a:endParaRPr lang="ja-JP" sz="1400" b="0"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1">
                        <a:lumMod val="95000"/>
                      </a:schemeClr>
                    </a:solidFill>
                  </a:tcPr>
                </a:tc>
                <a:tc>
                  <a:txBody>
                    <a:bodyPr/>
                    <a:lstStyle/>
                    <a:p>
                      <a:pPr algn="ctr">
                        <a:spcAft>
                          <a:spcPts val="0"/>
                        </a:spcAft>
                      </a:pPr>
                      <a:r>
                        <a:rPr lang="en-US" altLang="ja-JP" sz="1400" b="0" kern="100" dirty="0" smtClean="0">
                          <a:solidFill>
                            <a:schemeClr val="tx1"/>
                          </a:solidFill>
                          <a:effectLst/>
                          <a:latin typeface="+mn-ea"/>
                          <a:ea typeface="+mn-ea"/>
                          <a:cs typeface="Times New Roman" panose="02020603050405020304" pitchFamily="18" charset="0"/>
                        </a:rPr>
                        <a:t>×</a:t>
                      </a:r>
                      <a:endParaRPr lang="ja-JP" sz="1400" b="0"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1">
                        <a:lumMod val="95000"/>
                      </a:schemeClr>
                    </a:solidFill>
                  </a:tcPr>
                </a:tc>
                <a:tc>
                  <a:txBody>
                    <a:bodyPr/>
                    <a:lstStyle/>
                    <a:p>
                      <a:pPr algn="ctr">
                        <a:spcAft>
                          <a:spcPts val="0"/>
                        </a:spcAft>
                      </a:pPr>
                      <a:r>
                        <a:rPr lang="ja-JP" altLang="en-US" sz="1400" u="none" kern="100" dirty="0">
                          <a:effectLst/>
                          <a:latin typeface="+mn-ea"/>
                          <a:ea typeface="+mn-ea"/>
                        </a:rPr>
                        <a:t>○</a:t>
                      </a:r>
                      <a:endParaRPr lang="en-US" altLang="ja-JP" sz="1400" b="0" u="none" kern="100" dirty="0">
                        <a:solidFill>
                          <a:schemeClr val="tx1"/>
                        </a:solidFill>
                        <a:effectLst/>
                        <a:latin typeface="+mn-ea"/>
                        <a:ea typeface="+mn-ea"/>
                      </a:endParaRPr>
                    </a:p>
                  </a:txBody>
                  <a:tcPr marL="68580" marR="68580" marT="0" marB="0" anchor="ctr">
                    <a:solidFill>
                      <a:schemeClr val="bg1">
                        <a:lumMod val="95000"/>
                      </a:schemeClr>
                    </a:solidFill>
                  </a:tcPr>
                </a:tc>
                <a:tc>
                  <a:txBody>
                    <a:bodyPr/>
                    <a:lstStyle/>
                    <a:p>
                      <a:pPr algn="ctr">
                        <a:spcAft>
                          <a:spcPts val="0"/>
                        </a:spcAft>
                      </a:pPr>
                      <a:r>
                        <a:rPr lang="ja-JP" sz="1400" kern="100" dirty="0">
                          <a:effectLst/>
                          <a:latin typeface="+mn-ea"/>
                          <a:ea typeface="+mn-ea"/>
                        </a:rPr>
                        <a:t>○</a:t>
                      </a:r>
                      <a:endParaRPr lang="ja-JP" sz="1400" b="0"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1">
                        <a:lumMod val="95000"/>
                      </a:schemeClr>
                    </a:solidFill>
                  </a:tcPr>
                </a:tc>
                <a:tc>
                  <a:txBody>
                    <a:bodyPr/>
                    <a:lstStyle/>
                    <a:p>
                      <a:pPr algn="ctr">
                        <a:spcAft>
                          <a:spcPts val="0"/>
                        </a:spcAft>
                      </a:pPr>
                      <a:r>
                        <a:rPr lang="en-US" altLang="ja-JP" sz="1400" b="0" kern="100" dirty="0" smtClean="0">
                          <a:solidFill>
                            <a:schemeClr val="tx1"/>
                          </a:solidFill>
                          <a:effectLst/>
                          <a:latin typeface="+mn-ea"/>
                          <a:ea typeface="+mn-ea"/>
                          <a:cs typeface="Times New Roman" panose="02020603050405020304" pitchFamily="18" charset="0"/>
                        </a:rPr>
                        <a:t>×</a:t>
                      </a:r>
                      <a:endParaRPr lang="ja-JP" sz="1400" b="0"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1">
                        <a:lumMod val="95000"/>
                      </a:schemeClr>
                    </a:solidFill>
                  </a:tcPr>
                </a:tc>
                <a:tc>
                  <a:txBody>
                    <a:bodyPr/>
                    <a:lstStyle/>
                    <a:p>
                      <a:pPr algn="ctr">
                        <a:spcAft>
                          <a:spcPts val="0"/>
                        </a:spcAft>
                      </a:pPr>
                      <a:r>
                        <a:rPr lang="ja-JP" altLang="en-US" sz="1400" u="none" kern="100" dirty="0">
                          <a:effectLst/>
                          <a:latin typeface="+mn-ea"/>
                          <a:ea typeface="+mn-ea"/>
                        </a:rPr>
                        <a:t>○</a:t>
                      </a:r>
                      <a:endParaRPr lang="en-US" altLang="ja-JP" sz="1400" b="0" u="none" kern="100" dirty="0">
                        <a:solidFill>
                          <a:schemeClr val="tx1"/>
                        </a:solidFill>
                        <a:effectLst/>
                        <a:latin typeface="+mn-ea"/>
                        <a:ea typeface="+mn-ea"/>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00" cap="none" spc="0" normalizeH="0" baseline="0" noProof="0" dirty="0" smtClean="0">
                          <a:ln>
                            <a:noFill/>
                          </a:ln>
                          <a:solidFill>
                            <a:schemeClr val="tx1"/>
                          </a:solidFill>
                          <a:effectLst/>
                          <a:uLnTx/>
                          <a:uFillTx/>
                          <a:latin typeface="+mn-ea"/>
                          <a:ea typeface="+mn-ea"/>
                          <a:cs typeface="Times New Roman" panose="02020603050405020304" pitchFamily="18" charset="0"/>
                        </a:rPr>
                        <a:t>×</a:t>
                      </a:r>
                      <a:endParaRPr kumimoji="1" lang="ja-JP" altLang="en-US" sz="1400" b="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68580" marR="68580" marT="0" marB="0" anchor="ctr">
                    <a:solidFill>
                      <a:schemeClr val="bg1">
                        <a:lumMod val="95000"/>
                      </a:schemeClr>
                    </a:solidFill>
                  </a:tcPr>
                </a:tc>
                <a:tc>
                  <a:txBody>
                    <a:bodyPr/>
                    <a:lstStyle/>
                    <a:p>
                      <a:pPr algn="ctr">
                        <a:spcAft>
                          <a:spcPts val="0"/>
                        </a:spcAft>
                      </a:pPr>
                      <a:r>
                        <a:rPr lang="en-US" altLang="ja-JP" sz="1400" b="0" kern="100" dirty="0" smtClean="0">
                          <a:solidFill>
                            <a:schemeClr val="tx1"/>
                          </a:solidFill>
                          <a:effectLst/>
                          <a:latin typeface="+mn-ea"/>
                          <a:ea typeface="+mn-ea"/>
                          <a:cs typeface="Times New Roman" panose="02020603050405020304" pitchFamily="18" charset="0"/>
                        </a:rPr>
                        <a:t>×</a:t>
                      </a:r>
                      <a:endParaRPr lang="ja-JP" sz="1400" b="0"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00" cap="none" spc="0" normalizeH="0" baseline="0" noProof="0" dirty="0" smtClean="0">
                          <a:ln>
                            <a:noFill/>
                          </a:ln>
                          <a:solidFill>
                            <a:schemeClr val="tx1"/>
                          </a:solidFill>
                          <a:effectLst/>
                          <a:uLnTx/>
                          <a:uFillTx/>
                          <a:latin typeface="+mn-ea"/>
                          <a:ea typeface="+mn-ea"/>
                          <a:cs typeface="Times New Roman" panose="02020603050405020304" pitchFamily="18" charset="0"/>
                        </a:rPr>
                        <a:t>×</a:t>
                      </a:r>
                      <a:endParaRPr kumimoji="1" lang="ja-JP" altLang="ja-JP" sz="1400" b="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3538378215"/>
                  </a:ext>
                </a:extLst>
              </a:tr>
            </a:tbl>
          </a:graphicData>
        </a:graphic>
      </p:graphicFrame>
      <p:sp>
        <p:nvSpPr>
          <p:cNvPr id="15" name="テキスト ボックス 14"/>
          <p:cNvSpPr txBox="1"/>
          <p:nvPr/>
        </p:nvSpPr>
        <p:spPr>
          <a:xfrm>
            <a:off x="2148108" y="6509728"/>
            <a:ext cx="1822334" cy="261610"/>
          </a:xfrm>
          <a:prstGeom prst="rect">
            <a:avLst/>
          </a:prstGeom>
          <a:noFill/>
        </p:spPr>
        <p:txBody>
          <a:bodyPr wrap="square" rtlCol="0">
            <a:spAutoFit/>
          </a:bodyPr>
          <a:lstStyle/>
          <a:p>
            <a:pPr algn="ctr"/>
            <a:r>
              <a:rPr kumimoji="1" lang="ja-JP" altLang="en-US" sz="1100" b="1" dirty="0">
                <a:latin typeface="Meiryo UI" panose="020B0604030504040204" pitchFamily="50" charset="-128"/>
                <a:ea typeface="Meiryo UI" panose="020B0604030504040204" pitchFamily="50" charset="-128"/>
              </a:rPr>
              <a:t>鼻咽頭ぬぐい液</a:t>
            </a:r>
            <a:r>
              <a:rPr kumimoji="1" lang="ja-JP" altLang="en-US" sz="1100" b="1" dirty="0" smtClean="0">
                <a:latin typeface="Meiryo UI" panose="020B0604030504040204" pitchFamily="50" charset="-128"/>
                <a:ea typeface="Meiryo UI" panose="020B0604030504040204" pitchFamily="50" charset="-128"/>
              </a:rPr>
              <a:t>採取</a:t>
            </a:r>
            <a:endParaRPr kumimoji="1" lang="en-US" altLang="ja-JP" sz="11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6644193" y="6509728"/>
            <a:ext cx="1459563" cy="261610"/>
          </a:xfrm>
          <a:prstGeom prst="rect">
            <a:avLst/>
          </a:prstGeom>
          <a:noFill/>
        </p:spPr>
        <p:txBody>
          <a:bodyPr wrap="square" rtlCol="0">
            <a:spAutoFit/>
          </a:bodyPr>
          <a:lstStyle/>
          <a:p>
            <a:pPr algn="ctr"/>
            <a:r>
              <a:rPr kumimoji="1" lang="ja-JP" altLang="en-US" sz="1100" b="1" dirty="0">
                <a:latin typeface="Meiryo UI" panose="020B0604030504040204" pitchFamily="50" charset="-128"/>
                <a:ea typeface="Meiryo UI" panose="020B0604030504040204" pitchFamily="50" charset="-128"/>
              </a:rPr>
              <a:t>鼻腔ぬぐい液</a:t>
            </a:r>
            <a:r>
              <a:rPr kumimoji="1" lang="ja-JP" altLang="en-US" sz="1100" b="1" dirty="0" smtClean="0">
                <a:latin typeface="Meiryo UI" panose="020B0604030504040204" pitchFamily="50" charset="-128"/>
                <a:ea typeface="Meiryo UI" panose="020B0604030504040204" pitchFamily="50" charset="-128"/>
              </a:rPr>
              <a:t>採取</a:t>
            </a:r>
            <a:endParaRPr kumimoji="1" lang="en-US" altLang="ja-JP" sz="11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279352" y="4260329"/>
            <a:ext cx="4374916" cy="230832"/>
          </a:xfrm>
          <a:prstGeom prst="rect">
            <a:avLst/>
          </a:prstGeom>
          <a:noFill/>
        </p:spPr>
        <p:txBody>
          <a:bodyPr wrap="non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１　発症</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日目から９日目以内に使用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２　陰性の場合は鼻咽頭</a:t>
            </a:r>
            <a:r>
              <a:rPr kumimoji="1" lang="en-US" altLang="ja-JP" sz="900" dirty="0">
                <a:latin typeface="Meiryo UI" panose="020B0604030504040204" pitchFamily="50" charset="-128"/>
                <a:ea typeface="Meiryo UI" panose="020B0604030504040204" pitchFamily="50" charset="-128"/>
              </a:rPr>
              <a:t>PCR</a:t>
            </a:r>
            <a:r>
              <a:rPr kumimoji="1" lang="ja-JP" altLang="en-US" sz="900" dirty="0" smtClean="0">
                <a:latin typeface="Meiryo UI" panose="020B0604030504040204" pitchFamily="50" charset="-128"/>
                <a:ea typeface="Meiryo UI" panose="020B0604030504040204" pitchFamily="50" charset="-128"/>
              </a:rPr>
              <a:t>検査等を</a:t>
            </a:r>
            <a:r>
              <a:rPr kumimoji="1" lang="ja-JP" altLang="en-US" sz="900" dirty="0">
                <a:latin typeface="Meiryo UI" panose="020B0604030504040204" pitchFamily="50" charset="-128"/>
                <a:ea typeface="Meiryo UI" panose="020B0604030504040204" pitchFamily="50" charset="-128"/>
              </a:rPr>
              <a:t>実施</a:t>
            </a:r>
            <a:endParaRPr kumimoji="1" lang="en-US" altLang="ja-JP" sz="900"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a:xfrm>
            <a:off x="7549907" y="6356352"/>
            <a:ext cx="2228850" cy="365125"/>
          </a:xfrm>
        </p:spPr>
        <p:txBody>
          <a:bodyPr/>
          <a:lstStyle/>
          <a:p>
            <a:fld id="{E74B8558-D0F6-4753-AF0C-00CF326F8990}" type="slidenum">
              <a:rPr kumimoji="1" lang="ja-JP" altLang="en-US" smtClean="0"/>
              <a:t>8</a:t>
            </a:fld>
            <a:endParaRPr kumimoji="1" lang="ja-JP" altLang="en-US" dirty="0"/>
          </a:p>
        </p:txBody>
      </p:sp>
      <p:pic>
        <p:nvPicPr>
          <p:cNvPr id="8" name="図 7"/>
          <p:cNvPicPr>
            <a:picLocks noChangeAspect="1"/>
          </p:cNvPicPr>
          <p:nvPr/>
        </p:nvPicPr>
        <p:blipFill>
          <a:blip r:embed="rId3"/>
          <a:stretch>
            <a:fillRect/>
          </a:stretch>
        </p:blipFill>
        <p:spPr>
          <a:xfrm>
            <a:off x="1337098" y="5214001"/>
            <a:ext cx="1822830" cy="1318162"/>
          </a:xfrm>
          <a:prstGeom prst="rect">
            <a:avLst/>
          </a:prstGeom>
        </p:spPr>
      </p:pic>
      <p:sp>
        <p:nvSpPr>
          <p:cNvPr id="11" name="正方形/長方形 10"/>
          <p:cNvSpPr/>
          <p:nvPr/>
        </p:nvSpPr>
        <p:spPr>
          <a:xfrm>
            <a:off x="3841202" y="5482732"/>
            <a:ext cx="1619300" cy="992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878129" y="5557795"/>
            <a:ext cx="1822334" cy="600164"/>
          </a:xfrm>
          <a:prstGeom prst="rect">
            <a:avLst/>
          </a:prstGeom>
          <a:noFill/>
        </p:spPr>
        <p:txBody>
          <a:bodyPr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rPr>
              <a:t>鼻から綿棒を挿入し、</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鼻</a:t>
            </a:r>
            <a:r>
              <a:rPr kumimoji="1" lang="ja-JP" altLang="en-US" sz="1100" dirty="0">
                <a:latin typeface="Meiryo UI" panose="020B0604030504040204" pitchFamily="50" charset="-128"/>
                <a:ea typeface="Meiryo UI" panose="020B0604030504040204" pitchFamily="50" charset="-128"/>
              </a:rPr>
              <a:t>咽頭</a:t>
            </a:r>
            <a:r>
              <a:rPr kumimoji="1" lang="ja-JP" altLang="en-US" sz="1100" dirty="0" smtClean="0">
                <a:latin typeface="Meiryo UI" panose="020B0604030504040204" pitchFamily="50" charset="-128"/>
                <a:ea typeface="Meiryo UI" panose="020B0604030504040204" pitchFamily="50" charset="-128"/>
              </a:rPr>
              <a:t>を数回こする</a:t>
            </a:r>
            <a:r>
              <a:rPr kumimoji="1" lang="en-US" altLang="ja-JP" sz="1100" dirty="0" smtClean="0">
                <a:latin typeface="Meiryo UI" panose="020B0604030504040204" pitchFamily="50" charset="-128"/>
                <a:ea typeface="Meiryo UI" panose="020B0604030504040204" pitchFamily="50" charset="-128"/>
              </a:rPr>
              <a:t/>
            </a:r>
            <a:br>
              <a:rPr kumimoji="1" lang="en-US" altLang="ja-JP" sz="1100" dirty="0" smtClean="0">
                <a:latin typeface="Meiryo UI" panose="020B0604030504040204" pitchFamily="50" charset="-128"/>
                <a:ea typeface="Meiryo UI" panose="020B0604030504040204" pitchFamily="50" charset="-128"/>
              </a:rPr>
            </a:br>
            <a:r>
              <a:rPr kumimoji="1" lang="ja-JP" altLang="en-US" sz="1100" dirty="0" smtClean="0">
                <a:latin typeface="Meiryo UI" panose="020B0604030504040204" pitchFamily="50" charset="-128"/>
                <a:ea typeface="Meiryo UI" panose="020B0604030504040204" pitchFamily="50" charset="-128"/>
              </a:rPr>
              <a:t>（医療従事者が採取）</a:t>
            </a:r>
            <a:endParaRPr kumimoji="1" lang="ja-JP" altLang="en-US" sz="11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373974" y="5557795"/>
            <a:ext cx="2046071" cy="600164"/>
          </a:xfrm>
          <a:prstGeom prst="rect">
            <a:avLst/>
          </a:prstGeom>
          <a:noFill/>
        </p:spPr>
        <p:txBody>
          <a:bodyPr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rPr>
              <a:t>鼻から綿棒を</a:t>
            </a:r>
            <a:r>
              <a:rPr kumimoji="1" lang="en-US" altLang="ja-JP" sz="1100" dirty="0" smtClean="0">
                <a:latin typeface="Meiryo UI" panose="020B0604030504040204" pitchFamily="50" charset="-128"/>
                <a:ea typeface="Meiryo UI" panose="020B0604030504040204" pitchFamily="50" charset="-128"/>
              </a:rPr>
              <a:t>2cm</a:t>
            </a:r>
            <a:r>
              <a:rPr kumimoji="1" lang="ja-JP" altLang="en-US" sz="1100" dirty="0">
                <a:latin typeface="Meiryo UI" panose="020B0604030504040204" pitchFamily="50" charset="-128"/>
                <a:ea typeface="Meiryo UI" panose="020B0604030504040204" pitchFamily="50" charset="-128"/>
              </a:rPr>
              <a:t>程度挿入し</a:t>
            </a: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rPr>
              <a:t>回転させ，</a:t>
            </a:r>
            <a:r>
              <a:rPr kumimoji="1" lang="en-US" altLang="ja-JP" sz="1100" dirty="0">
                <a:latin typeface="Meiryo UI" panose="020B0604030504040204" pitchFamily="50" charset="-128"/>
                <a:ea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rPr>
              <a:t>秒程度静置</a:t>
            </a:r>
            <a:r>
              <a:rPr kumimoji="1" lang="en-US" altLang="ja-JP" sz="1100" dirty="0" smtClean="0">
                <a:latin typeface="Meiryo UI" panose="020B0604030504040204" pitchFamily="50" charset="-128"/>
                <a:ea typeface="Meiryo UI" panose="020B0604030504040204" pitchFamily="50" charset="-128"/>
              </a:rPr>
              <a:t/>
            </a:r>
            <a:br>
              <a:rPr kumimoji="1" lang="en-US" altLang="ja-JP" sz="1100" dirty="0" smtClean="0">
                <a:latin typeface="Meiryo UI" panose="020B0604030504040204" pitchFamily="50" charset="-128"/>
                <a:ea typeface="Meiryo UI" panose="020B0604030504040204" pitchFamily="50" charset="-128"/>
              </a:rPr>
            </a:br>
            <a:r>
              <a:rPr kumimoji="1" lang="ja-JP" altLang="en-US" sz="1100" dirty="0" smtClean="0">
                <a:latin typeface="Meiryo UI" panose="020B0604030504040204" pitchFamily="50" charset="-128"/>
                <a:ea typeface="Meiryo UI" panose="020B0604030504040204" pitchFamily="50" charset="-128"/>
              </a:rPr>
              <a:t>（自己採取も可）</a:t>
            </a:r>
            <a:endParaRPr kumimoji="1" lang="ja-JP" altLang="en-US" sz="11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2622109" y="4725051"/>
            <a:ext cx="4633026" cy="461665"/>
          </a:xfrm>
          <a:prstGeom prst="rect">
            <a:avLst/>
          </a:prstGeom>
          <a:noFill/>
        </p:spPr>
        <p:txBody>
          <a:bodyPr wrap="square" rtlCol="0">
            <a:spAutoFit/>
          </a:bodyPr>
          <a:lstStyle/>
          <a:p>
            <a:pPr algn="ctr"/>
            <a:r>
              <a:rPr kumimoji="1" lang="ja-JP" altLang="en-US" sz="1200" b="1" dirty="0" smtClean="0">
                <a:latin typeface="Meiryo UI" panose="020B0604030504040204" pitchFamily="50" charset="-128"/>
                <a:ea typeface="Meiryo UI" panose="020B0604030504040204" pitchFamily="50" charset="-128"/>
              </a:rPr>
              <a:t>検体採取の例</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rPr>
              <a:t>（抗原定性検査、鼻咽頭ぬぐい液と鼻腔ぬぐい液の場合）</a:t>
            </a:r>
            <a:endParaRPr kumimoji="1" lang="en-US" altLang="ja-JP" sz="12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7685367" y="6647054"/>
            <a:ext cx="2093390" cy="200055"/>
          </a:xfrm>
          <a:prstGeom prst="rect">
            <a:avLst/>
          </a:prstGeom>
          <a:noFill/>
        </p:spPr>
        <p:txBody>
          <a:bodyPr wrap="square" rtlCol="0">
            <a:spAutoFit/>
          </a:bodyPr>
          <a:lstStyle/>
          <a:p>
            <a:pPr algn="ctr"/>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図はデンカ株式会社より提供</a:t>
            </a:r>
            <a:endParaRPr kumimoji="1" lang="ja-JP" altLang="en-US" sz="7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30159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8627" y="3293566"/>
            <a:ext cx="9897374" cy="35644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角丸四角形 2"/>
          <p:cNvSpPr/>
          <p:nvPr/>
        </p:nvSpPr>
        <p:spPr>
          <a:xfrm>
            <a:off x="293298" y="67401"/>
            <a:ext cx="9290649" cy="58819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eiryo UI" panose="020B0604030504040204" pitchFamily="50" charset="-128"/>
                <a:ea typeface="Meiryo UI" panose="020B0604030504040204" pitchFamily="50" charset="-128"/>
              </a:rPr>
              <a:t>Q</a:t>
            </a:r>
            <a:r>
              <a:rPr kumimoji="1" lang="ja-JP" altLang="en-US" sz="1600" dirty="0">
                <a:solidFill>
                  <a:schemeClr val="tx1"/>
                </a:solidFill>
                <a:latin typeface="Meiryo UI" panose="020B0604030504040204" pitchFamily="50" charset="-128"/>
                <a:ea typeface="Meiryo UI" panose="020B0604030504040204" pitchFamily="50" charset="-128"/>
              </a:rPr>
              <a:t>　新型コロナウイルス</a:t>
            </a:r>
            <a:r>
              <a:rPr kumimoji="1" lang="ja-JP" altLang="en-US" sz="1600" dirty="0" smtClean="0">
                <a:solidFill>
                  <a:schemeClr val="tx1"/>
                </a:solidFill>
                <a:latin typeface="Meiryo UI" panose="020B0604030504040204" pitchFamily="50" charset="-128"/>
                <a:ea typeface="Meiryo UI" panose="020B0604030504040204" pitchFamily="50" charset="-128"/>
              </a:rPr>
              <a:t>感染症はどのようにして治療するのですか。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4" name="角丸四角形 3"/>
          <p:cNvSpPr/>
          <p:nvPr/>
        </p:nvSpPr>
        <p:spPr>
          <a:xfrm>
            <a:off x="293298" y="802075"/>
            <a:ext cx="9290649" cy="2338618"/>
          </a:xfrm>
          <a:prstGeom prst="roundRect">
            <a:avLst>
              <a:gd name="adj" fmla="val 8334"/>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indent="-111125">
              <a:spcAft>
                <a:spcPts val="600"/>
              </a:spcAft>
            </a:pPr>
            <a:r>
              <a:rPr kumimoji="1" lang="en-US" altLang="ja-JP" sz="1600" dirty="0">
                <a:solidFill>
                  <a:schemeClr val="tx1"/>
                </a:solidFill>
                <a:latin typeface="Meiryo UI" panose="020B0604030504040204" pitchFamily="50" charset="-128"/>
                <a:ea typeface="Meiryo UI" panose="020B0604030504040204" pitchFamily="50" charset="-128"/>
              </a:rPr>
              <a:t>A</a:t>
            </a:r>
            <a:r>
              <a:rPr kumimoji="1" lang="ja-JP" altLang="en-US" sz="1600" dirty="0">
                <a:solidFill>
                  <a:schemeClr val="tx1"/>
                </a:solidFill>
                <a:latin typeface="Meiryo UI" panose="020B0604030504040204" pitchFamily="50" charset="-128"/>
                <a:ea typeface="Meiryo UI" panose="020B0604030504040204" pitchFamily="50" charset="-128"/>
              </a:rPr>
              <a:t>　軽症の場合は経過観察のみで自然に軽快することが多く、必要な場合に解熱薬などの対症療法を行います。</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111125" indent="173038">
              <a:spcAft>
                <a:spcPts val="600"/>
              </a:spcAft>
            </a:pPr>
            <a:r>
              <a:rPr kumimoji="1" lang="ja-JP" altLang="en-US" sz="1600" dirty="0">
                <a:solidFill>
                  <a:schemeClr val="tx1"/>
                </a:solidFill>
                <a:latin typeface="Meiryo UI" panose="020B0604030504040204" pitchFamily="50" charset="-128"/>
                <a:ea typeface="Meiryo UI" panose="020B0604030504040204" pitchFamily="50" charset="-128"/>
              </a:rPr>
              <a:t>呼吸不全を伴う場合には、酸素投与やステロイド薬（炎症を抑える薬）・抗ウイルス薬</a:t>
            </a:r>
            <a:r>
              <a:rPr kumimoji="1" lang="en-US" altLang="ja-JP" sz="1600" baseline="30000" dirty="0">
                <a:solidFill>
                  <a:schemeClr val="tx1"/>
                </a:solidFill>
                <a:latin typeface="Meiryo UI" panose="020B0604030504040204" pitchFamily="50" charset="-128"/>
                <a:ea typeface="Meiryo UI" panose="020B0604030504040204" pitchFamily="50" charset="-128"/>
              </a:rPr>
              <a:t>※</a:t>
            </a:r>
            <a:r>
              <a:rPr kumimoji="1" lang="ja-JP" altLang="en-US" sz="1600" baseline="30000" dirty="0">
                <a:solidFill>
                  <a:schemeClr val="tx1"/>
                </a:solidFill>
                <a:latin typeface="Meiryo UI" panose="020B0604030504040204" pitchFamily="50" charset="-128"/>
                <a:ea typeface="Meiryo UI" panose="020B0604030504040204" pitchFamily="50" charset="-128"/>
              </a:rPr>
              <a:t>１</a:t>
            </a:r>
            <a:r>
              <a:rPr kumimoji="1" lang="ja-JP" altLang="en-US" sz="1600" dirty="0">
                <a:solidFill>
                  <a:schemeClr val="tx1"/>
                </a:solidFill>
                <a:latin typeface="Meiryo UI" panose="020B0604030504040204" pitchFamily="50" charset="-128"/>
                <a:ea typeface="Meiryo UI" panose="020B0604030504040204" pitchFamily="50" charset="-128"/>
              </a:rPr>
              <a:t>の投与を行い、改善しない場合には人工呼吸器等による集中治療を行うことがあります</a:t>
            </a:r>
            <a:r>
              <a:rPr kumimoji="1" lang="en-US" altLang="ja-JP" sz="1600" baseline="30000" dirty="0">
                <a:solidFill>
                  <a:schemeClr val="tx1"/>
                </a:solidFill>
                <a:latin typeface="Meiryo UI" panose="020B0604030504040204" pitchFamily="50" charset="-128"/>
                <a:ea typeface="Meiryo UI" panose="020B0604030504040204" pitchFamily="50" charset="-128"/>
              </a:rPr>
              <a:t>※</a:t>
            </a:r>
            <a:r>
              <a:rPr kumimoji="1" lang="ja-JP" altLang="en-US" sz="1600" baseline="30000" dirty="0">
                <a:solidFill>
                  <a:schemeClr val="tx1"/>
                </a:solidFill>
                <a:latin typeface="Meiryo UI" panose="020B0604030504040204" pitchFamily="50" charset="-128"/>
                <a:ea typeface="Meiryo UI" panose="020B0604030504040204" pitchFamily="50" charset="-128"/>
              </a:rPr>
              <a:t>２</a:t>
            </a:r>
            <a:r>
              <a:rPr kumimoji="1" lang="ja-JP" altLang="en-US" sz="1600" dirty="0">
                <a:solidFill>
                  <a:schemeClr val="tx1"/>
                </a:solidFill>
                <a:latin typeface="Meiryo UI" panose="020B0604030504040204" pitchFamily="50" charset="-128"/>
                <a:ea typeface="Meiryo UI" panose="020B0604030504040204" pitchFamily="50" charset="-128"/>
              </a:rPr>
              <a:t>。</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111125" indent="173038">
              <a:spcAft>
                <a:spcPts val="600"/>
              </a:spcAft>
            </a:pPr>
            <a:r>
              <a:rPr kumimoji="1" lang="ja-JP" altLang="en-US" sz="1600" dirty="0">
                <a:solidFill>
                  <a:schemeClr val="tx1"/>
                </a:solidFill>
                <a:latin typeface="Meiryo UI" panose="020B0604030504040204" pitchFamily="50" charset="-128"/>
                <a:ea typeface="Meiryo UI" panose="020B0604030504040204" pitchFamily="50" charset="-128"/>
              </a:rPr>
              <a:t>こうした治療法の確立もあり、新型コロナウイルス感染症で入院した方が死亡する割合は低くなっています</a:t>
            </a:r>
            <a:r>
              <a:rPr kumimoji="1" lang="ja-JP" altLang="en-US" sz="1600" dirty="0" smtClean="0">
                <a:solidFill>
                  <a:schemeClr val="tx1"/>
                </a:solidFill>
                <a:latin typeface="Meiryo UI" panose="020B0604030504040204" pitchFamily="50" charset="-128"/>
                <a:ea typeface="Meiryo UI" panose="020B0604030504040204" pitchFamily="50" charset="-128"/>
              </a:rPr>
              <a:t>。</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111125" indent="173038">
              <a:spcAft>
                <a:spcPts val="600"/>
              </a:spcAft>
            </a:pPr>
            <a:r>
              <a:rPr kumimoji="1" lang="ja-JP" altLang="en-US" sz="1600" dirty="0" smtClean="0">
                <a:solidFill>
                  <a:schemeClr val="tx1"/>
                </a:solidFill>
                <a:latin typeface="Meiryo UI" panose="020B0604030504040204" pitchFamily="50" charset="-128"/>
                <a:ea typeface="Meiryo UI" panose="020B0604030504040204" pitchFamily="50" charset="-128"/>
              </a:rPr>
              <a:t>発熱や咳などの症状が出たら、まずは身近な医療機関に相談してください。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111125" marR="0" lvl="0" indent="173038" algn="l" defTabSz="457200" rtl="0" eaLnBrk="1" fontAlgn="auto" latinLnBrk="0" hangingPunct="1">
              <a:lnSpc>
                <a:spcPct val="100000"/>
              </a:lnSpc>
              <a:spcBef>
                <a:spcPts val="0"/>
              </a:spcBef>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　新型コロナウイルス感染症の治療として承認を受けている抗ウイルス薬として、国内ではレムデシビルがあります。（</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29</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日</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時点）</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11125" indent="173038">
              <a:spcAft>
                <a:spcPts val="600"/>
              </a:spcAft>
              <a:defRPr/>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２　集中治療を必要とする方または死亡する方の割合は、約</a:t>
            </a:r>
            <a:r>
              <a:rPr kumimoji="1" lang="en-US" altLang="ja-JP" sz="1200" dirty="0">
                <a:solidFill>
                  <a:schemeClr val="tx1"/>
                </a:solidFill>
                <a:latin typeface="Meiryo UI" panose="020B0604030504040204" pitchFamily="50" charset="-128"/>
                <a:ea typeface="Meiryo UI" panose="020B0604030504040204" pitchFamily="50" charset="-128"/>
              </a:rPr>
              <a:t>1.6</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50</a:t>
            </a:r>
            <a:r>
              <a:rPr kumimoji="1" lang="ja-JP" altLang="en-US" sz="1200" dirty="0">
                <a:solidFill>
                  <a:schemeClr val="tx1"/>
                </a:solidFill>
                <a:latin typeface="Meiryo UI" panose="020B0604030504040204" pitchFamily="50" charset="-128"/>
                <a:ea typeface="Meiryo UI" panose="020B0604030504040204" pitchFamily="50" charset="-128"/>
              </a:rPr>
              <a:t>歳代以下で</a:t>
            </a:r>
            <a:r>
              <a:rPr kumimoji="1" lang="en-US" altLang="ja-JP" sz="1200" dirty="0">
                <a:solidFill>
                  <a:schemeClr val="tx1"/>
                </a:solidFill>
                <a:latin typeface="Meiryo UI" panose="020B0604030504040204" pitchFamily="50" charset="-128"/>
                <a:ea typeface="Meiryo UI" panose="020B0604030504040204" pitchFamily="50" charset="-128"/>
              </a:rPr>
              <a:t>0.3</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60</a:t>
            </a:r>
            <a:r>
              <a:rPr kumimoji="1" lang="ja-JP" altLang="en-US" sz="1200" dirty="0">
                <a:solidFill>
                  <a:schemeClr val="tx1"/>
                </a:solidFill>
                <a:latin typeface="Meiryo UI" panose="020B0604030504040204" pitchFamily="50" charset="-128"/>
                <a:ea typeface="Meiryo UI" panose="020B0604030504040204" pitchFamily="50" charset="-128"/>
              </a:rPr>
              <a:t>代以上で</a:t>
            </a:r>
            <a:r>
              <a:rPr kumimoji="1" lang="en-US" altLang="ja-JP" sz="1200" dirty="0">
                <a:solidFill>
                  <a:schemeClr val="tx1"/>
                </a:solidFill>
                <a:latin typeface="Meiryo UI" panose="020B0604030504040204" pitchFamily="50" charset="-128"/>
                <a:ea typeface="Meiryo UI" panose="020B0604030504040204" pitchFamily="50" charset="-128"/>
              </a:rPr>
              <a:t>8.5</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975" indent="-180975" algn="r"/>
            <a:r>
              <a:rPr kumimoji="1" lang="ja-JP" altLang="en-US" sz="1050" dirty="0">
                <a:solidFill>
                  <a:schemeClr val="tx1"/>
                </a:solidFill>
                <a:latin typeface="Meiryo UI" panose="020B0604030504040204" pitchFamily="50" charset="-128"/>
                <a:ea typeface="Meiryo UI" panose="020B0604030504040204" pitchFamily="50" charset="-128"/>
              </a:rPr>
              <a:t>新型コロナウイルス感染症（</a:t>
            </a:r>
            <a:r>
              <a:rPr kumimoji="1" lang="en-US" altLang="ja-JP" sz="1050" dirty="0">
                <a:solidFill>
                  <a:schemeClr val="tx1"/>
                </a:solidFill>
                <a:latin typeface="Meiryo UI" panose="020B0604030504040204" pitchFamily="50" charset="-128"/>
                <a:ea typeface="Meiryo UI" panose="020B0604030504040204" pitchFamily="50" charset="-128"/>
              </a:rPr>
              <a:t>COVID-19</a:t>
            </a:r>
            <a:r>
              <a:rPr kumimoji="1" lang="ja-JP" altLang="en-US" sz="1050" dirty="0">
                <a:solidFill>
                  <a:schemeClr val="tx1"/>
                </a:solidFill>
                <a:latin typeface="Meiryo UI" panose="020B0604030504040204" pitchFamily="50" charset="-128"/>
                <a:ea typeface="Meiryo UI" panose="020B0604030504040204" pitchFamily="50" charset="-128"/>
              </a:rPr>
              <a:t>）診療の手引き・第３版より抜粋・一部改変</a:t>
            </a:r>
          </a:p>
        </p:txBody>
      </p:sp>
      <p:sp>
        <p:nvSpPr>
          <p:cNvPr id="5" name="Rectangle 1"/>
          <p:cNvSpPr>
            <a:spLocks noChangeArrowheads="1"/>
          </p:cNvSpPr>
          <p:nvPr/>
        </p:nvSpPr>
        <p:spPr bwMode="auto">
          <a:xfrm>
            <a:off x="790387" y="2367790"/>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defTabSz="844083">
              <a:defRPr/>
            </a:pPr>
            <a:endParaRPr lang="ja-JP" altLang="en-US" sz="1662">
              <a:solidFill>
                <a:prstClr val="black"/>
              </a:solidFill>
              <a:latin typeface="Calibri"/>
              <a:ea typeface="ＭＳ Ｐゴシック" panose="020B0600070205080204" pitchFamily="50" charset="-128"/>
            </a:endParaRPr>
          </a:p>
        </p:txBody>
      </p:sp>
      <p:sp>
        <p:nvSpPr>
          <p:cNvPr id="7" name="テキスト ボックス 6"/>
          <p:cNvSpPr txBox="1"/>
          <p:nvPr/>
        </p:nvSpPr>
        <p:spPr>
          <a:xfrm>
            <a:off x="567081" y="6416568"/>
            <a:ext cx="8743082" cy="507831"/>
          </a:xfrm>
          <a:prstGeom prst="rect">
            <a:avLst/>
          </a:prstGeom>
          <a:noFill/>
        </p:spPr>
        <p:txBody>
          <a:bodyPr wrap="square" rtlCol="0">
            <a:spAutoFit/>
          </a:bodyPr>
          <a:lstStyle/>
          <a:p>
            <a:pPr marL="414715" marR="0" lvl="0" indent="-414715" algn="l" defTabSz="422041"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４</a:t>
            </a:r>
            <a:r>
              <a:rPr kumimoji="1" lang="ja-JP" altLang="en-US" sz="900" dirty="0">
                <a:solidFill>
                  <a:prstClr val="black"/>
                </a:solidFill>
                <a:latin typeface="メイリオ" panose="020B0604030504040204" pitchFamily="50" charset="-128"/>
                <a:ea typeface="メイリオ" panose="020B0604030504040204" pitchFamily="50" charset="-128"/>
              </a:rPr>
              <a:t>　厚生労働科学研究「</a:t>
            </a:r>
            <a:r>
              <a:rPr kumimoji="1" lang="en-US" altLang="ja-JP" sz="900" dirty="0">
                <a:solidFill>
                  <a:prstClr val="black"/>
                </a:solidFill>
                <a:latin typeface="メイリオ" panose="020B0604030504040204" pitchFamily="50" charset="-128"/>
                <a:ea typeface="メイリオ" panose="020B0604030504040204" pitchFamily="50" charset="-128"/>
              </a:rPr>
              <a:t>COVID-19</a:t>
            </a:r>
            <a:r>
              <a:rPr kumimoji="1" lang="ja-JP" altLang="en-US" sz="900" dirty="0">
                <a:solidFill>
                  <a:prstClr val="black"/>
                </a:solidFill>
                <a:latin typeface="メイリオ" panose="020B0604030504040204" pitchFamily="50" charset="-128"/>
                <a:ea typeface="メイリオ" panose="020B0604030504040204" pitchFamily="50" charset="-128"/>
              </a:rPr>
              <a:t>に関するレジストリ研究」（研究代表者：大曲貴夫）において、９月４日までにレジストリに登録のあった入院症例を解析。</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414715" marR="0" lvl="0" indent="-414715" algn="l" defTabSz="422041"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５　入院時に酸素投与、人工呼吸器管理、</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SpO</a:t>
            </a:r>
            <a:r>
              <a:rPr kumimoji="1" lang="en-US" altLang="ja-JP" sz="900" b="0" i="0" u="none" strike="noStrike" kern="1200" cap="none" spc="0" normalizeH="0" baseline="-2500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94%</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以下、呼吸数</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24</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回</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分以上　のいずれかに該当する場合に入院時重症と分類。</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414715" marR="0" lvl="0" indent="-414715" algn="l" defTabSz="422041"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６　レムデシビルについては、全症例に対する割合ではなく、新型コロナウイルス感染症の治療目的で薬物投与を行った症例の中の割合。　</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p:cNvSpPr txBox="1"/>
          <p:nvPr/>
        </p:nvSpPr>
        <p:spPr>
          <a:xfrm>
            <a:off x="1771855" y="4118335"/>
            <a:ext cx="2006556" cy="261610"/>
          </a:xfrm>
          <a:prstGeom prst="rect">
            <a:avLst/>
          </a:prstGeom>
          <a:noFill/>
        </p:spPr>
        <p:txBody>
          <a:bodyPr wrap="square" rtlCol="0">
            <a:spAutoFit/>
          </a:bodyPr>
          <a:lstStyle/>
          <a:p>
            <a:pPr algn="ctr"/>
            <a:r>
              <a:rPr kumimoji="1" lang="ja-JP" altLang="en-US" sz="1100" b="1" dirty="0">
                <a:solidFill>
                  <a:prstClr val="black"/>
                </a:solidFill>
                <a:latin typeface="メイリオ" panose="020B0604030504040204" pitchFamily="50" charset="-128"/>
                <a:ea typeface="メイリオ" panose="020B0604030504040204" pitchFamily="50" charset="-128"/>
              </a:rPr>
              <a:t>入院時軽症</a:t>
            </a:r>
            <a:r>
              <a:rPr kumimoji="1" lang="en-US" altLang="ja-JP" sz="1100" b="1" dirty="0">
                <a:solidFill>
                  <a:prstClr val="black"/>
                </a:solidFill>
                <a:latin typeface="メイリオ" panose="020B0604030504040204" pitchFamily="50" charset="-128"/>
                <a:ea typeface="メイリオ" panose="020B0604030504040204" pitchFamily="50" charset="-128"/>
              </a:rPr>
              <a:t>/</a:t>
            </a:r>
            <a:r>
              <a:rPr kumimoji="1" lang="ja-JP" altLang="en-US" sz="1100" b="1" dirty="0">
                <a:solidFill>
                  <a:prstClr val="black"/>
                </a:solidFill>
                <a:latin typeface="メイリオ" panose="020B0604030504040204" pitchFamily="50" charset="-128"/>
                <a:ea typeface="メイリオ" panose="020B0604030504040204" pitchFamily="50" charset="-128"/>
              </a:rPr>
              <a:t>中等症例</a:t>
            </a:r>
            <a:endParaRPr kumimoji="1" lang="ja-JP" altLang="en-US" sz="1100" b="1" baseline="30000" dirty="0">
              <a:solidFill>
                <a:prstClr val="black"/>
              </a:solidFill>
              <a:latin typeface="メイリオ" panose="020B0604030504040204" pitchFamily="50" charset="-128"/>
              <a:ea typeface="メイリオ"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927508449"/>
              </p:ext>
            </p:extLst>
          </p:nvPr>
        </p:nvGraphicFramePr>
        <p:xfrm>
          <a:off x="790387" y="4368778"/>
          <a:ext cx="3834368" cy="2057400"/>
        </p:xfrm>
        <a:graphic>
          <a:graphicData uri="http://schemas.openxmlformats.org/drawingml/2006/table">
            <a:tbl>
              <a:tblPr firstRow="1" bandRow="1">
                <a:tableStyleId>{5C22544A-7EE6-4342-B048-85BDC9FD1C3A}</a:tableStyleId>
              </a:tblPr>
              <a:tblGrid>
                <a:gridCol w="958592">
                  <a:extLst>
                    <a:ext uri="{9D8B030D-6E8A-4147-A177-3AD203B41FA5}">
                      <a16:colId xmlns:a16="http://schemas.microsoft.com/office/drawing/2014/main" val="750732708"/>
                    </a:ext>
                  </a:extLst>
                </a:gridCol>
                <a:gridCol w="958592">
                  <a:extLst>
                    <a:ext uri="{9D8B030D-6E8A-4147-A177-3AD203B41FA5}">
                      <a16:colId xmlns:a16="http://schemas.microsoft.com/office/drawing/2014/main" val="1000745028"/>
                    </a:ext>
                  </a:extLst>
                </a:gridCol>
                <a:gridCol w="958592">
                  <a:extLst>
                    <a:ext uri="{9D8B030D-6E8A-4147-A177-3AD203B41FA5}">
                      <a16:colId xmlns:a16="http://schemas.microsoft.com/office/drawing/2014/main" val="535494119"/>
                    </a:ext>
                  </a:extLst>
                </a:gridCol>
                <a:gridCol w="958592">
                  <a:extLst>
                    <a:ext uri="{9D8B030D-6E8A-4147-A177-3AD203B41FA5}">
                      <a16:colId xmlns:a16="http://schemas.microsoft.com/office/drawing/2014/main" val="723461103"/>
                    </a:ext>
                  </a:extLst>
                </a:gridCol>
              </a:tblGrid>
              <a:tr h="326510">
                <a:tc>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nchor="ctr">
                    <a:lnB w="9525" cap="flat" cmpd="sng" algn="ctr">
                      <a:solidFill>
                        <a:schemeClr val="tx1">
                          <a:lumMod val="50000"/>
                          <a:lumOff val="50000"/>
                        </a:schemeClr>
                      </a:solidFill>
                      <a:prstDash val="solid"/>
                      <a:round/>
                      <a:headEnd type="none" w="med" len="med"/>
                      <a:tailEnd type="none" w="med" len="med"/>
                    </a:lnB>
                    <a:solidFill>
                      <a:schemeClr val="accent3"/>
                    </a:solidFill>
                  </a:tcPr>
                </a:tc>
                <a:tc>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nchor="ctr">
                    <a:lnB w="9525" cap="flat" cmpd="sng" algn="ctr">
                      <a:solidFill>
                        <a:schemeClr val="tx1">
                          <a:lumMod val="50000"/>
                          <a:lumOff val="50000"/>
                        </a:schemeClr>
                      </a:solidFill>
                      <a:prstDash val="solid"/>
                      <a:round/>
                      <a:headEnd type="none" w="med" len="med"/>
                      <a:tailEnd type="none" w="med" len="med"/>
                    </a:lnB>
                    <a:solidFill>
                      <a:schemeClr val="accent3"/>
                    </a:solidFill>
                  </a:tcPr>
                </a:tc>
                <a:tc>
                  <a:txBody>
                    <a:bodyPr/>
                    <a:lstStyle/>
                    <a:p>
                      <a:pPr algn="ctr"/>
                      <a:r>
                        <a:rPr kumimoji="1" lang="ja-JP" altLang="en-US" sz="900" dirty="0">
                          <a:latin typeface="Meiryo UI" panose="020B0604030504040204" pitchFamily="50" charset="-128"/>
                          <a:ea typeface="Meiryo UI" panose="020B0604030504040204" pitchFamily="50" charset="-128"/>
                        </a:rPr>
                        <a:t>６月５日以前に入院した症例</a:t>
                      </a:r>
                    </a:p>
                  </a:txBody>
                  <a:tcPr anchor="ctr">
                    <a:lnB w="9525" cap="flat" cmpd="sng" algn="ctr">
                      <a:solidFill>
                        <a:schemeClr val="tx1">
                          <a:lumMod val="50000"/>
                          <a:lumOff val="50000"/>
                        </a:schemeClr>
                      </a:solidFill>
                      <a:prstDash val="solid"/>
                      <a:round/>
                      <a:headEnd type="none" w="med" len="med"/>
                      <a:tailEnd type="none" w="med" len="med"/>
                    </a:lnB>
                    <a:solidFill>
                      <a:schemeClr val="accent3"/>
                    </a:solidFill>
                  </a:tcPr>
                </a:tc>
                <a:tc>
                  <a:txBody>
                    <a:bodyPr/>
                    <a:lstStyle/>
                    <a:p>
                      <a:pPr algn="ctr"/>
                      <a:r>
                        <a:rPr kumimoji="1" lang="ja-JP" altLang="en-US" sz="900" dirty="0">
                          <a:latin typeface="Meiryo UI" panose="020B0604030504040204" pitchFamily="50" charset="-128"/>
                          <a:ea typeface="Meiryo UI" panose="020B0604030504040204" pitchFamily="50" charset="-128"/>
                        </a:rPr>
                        <a:t>６月６日以降に入院した症例</a:t>
                      </a:r>
                      <a:endParaRPr kumimoji="1" lang="en-US" altLang="ja-JP" sz="900" dirty="0">
                        <a:latin typeface="Meiryo UI" panose="020B0604030504040204" pitchFamily="50" charset="-128"/>
                        <a:ea typeface="Meiryo UI" panose="020B0604030504040204" pitchFamily="50" charset="-128"/>
                      </a:endParaRPr>
                    </a:p>
                  </a:txBody>
                  <a:tcPr anchor="ctr">
                    <a:lnB w="9525" cap="flat" cmpd="sng" algn="ctr">
                      <a:solidFill>
                        <a:schemeClr val="tx1">
                          <a:lumMod val="50000"/>
                          <a:lumOff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190916736"/>
                  </a:ext>
                </a:extLst>
              </a:tr>
              <a:tr h="226612">
                <a:tc rowSpan="2">
                  <a:txBody>
                    <a:bodyPr/>
                    <a:lstStyle/>
                    <a:p>
                      <a:pPr algn="ctr"/>
                      <a:r>
                        <a:rPr kumimoji="1" lang="ja-JP" altLang="en-US" sz="900" dirty="0">
                          <a:latin typeface="Meiryo UI" panose="020B0604030504040204" pitchFamily="50" charset="-128"/>
                          <a:ea typeface="Meiryo UI" panose="020B0604030504040204" pitchFamily="50" charset="-128"/>
                        </a:rPr>
                        <a:t>薬物治療の</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状況</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ja-JP" altLang="en-US" sz="900" dirty="0">
                          <a:latin typeface="Meiryo UI" panose="020B0604030504040204" pitchFamily="50" charset="-128"/>
                          <a:ea typeface="Meiryo UI" panose="020B0604030504040204" pitchFamily="50" charset="-128"/>
                        </a:rPr>
                        <a:t>レムデシビル</a:t>
                      </a:r>
                      <a:r>
                        <a:rPr kumimoji="1" lang="en-US" altLang="ja-JP" sz="900" baseline="30000" dirty="0">
                          <a:latin typeface="Meiryo UI" panose="020B0604030504040204" pitchFamily="50" charset="-128"/>
                          <a:ea typeface="Meiryo UI" panose="020B0604030504040204" pitchFamily="50" charset="-128"/>
                        </a:rPr>
                        <a:t>※</a:t>
                      </a:r>
                      <a:r>
                        <a:rPr kumimoji="1" lang="ja-JP" altLang="en-US" sz="900" baseline="30000" dirty="0">
                          <a:latin typeface="Meiryo UI" panose="020B0604030504040204" pitchFamily="50" charset="-128"/>
                          <a:ea typeface="Meiryo UI" panose="020B0604030504040204" pitchFamily="50" charset="-128"/>
                        </a:rPr>
                        <a:t>６</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Meiryo UI" panose="020B0604030504040204" pitchFamily="50" charset="-128"/>
                          <a:ea typeface="Meiryo UI" panose="020B0604030504040204" pitchFamily="50" charset="-128"/>
                        </a:rPr>
                        <a:t>0.2%</a:t>
                      </a:r>
                      <a:endParaRPr kumimoji="1" lang="ja-JP" altLang="en-US" sz="900" b="1" dirty="0">
                        <a:latin typeface="Meiryo UI" panose="020B0604030504040204" pitchFamily="50" charset="-128"/>
                        <a:ea typeface="Meiryo UI" panose="020B0604030504040204" pitchFamily="50"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Meiryo UI" panose="020B0604030504040204" pitchFamily="50" charset="-128"/>
                          <a:ea typeface="Meiryo UI" panose="020B0604030504040204" pitchFamily="50" charset="-128"/>
                        </a:rPr>
                        <a:t>7.0%</a:t>
                      </a:r>
                      <a:endParaRPr kumimoji="1" lang="ja-JP" altLang="en-US" sz="900" b="1" dirty="0">
                        <a:latin typeface="Meiryo UI" panose="020B0604030504040204" pitchFamily="50" charset="-128"/>
                        <a:ea typeface="Meiryo UI" panose="020B0604030504040204" pitchFamily="50"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90368020"/>
                  </a:ext>
                </a:extLst>
              </a:tr>
              <a:tr h="285696">
                <a:tc vMerge="1">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900" dirty="0">
                          <a:latin typeface="Meiryo UI" panose="020B0604030504040204" pitchFamily="50" charset="-128"/>
                          <a:ea typeface="Meiryo UI" panose="020B0604030504040204" pitchFamily="50" charset="-128"/>
                        </a:rPr>
                        <a:t>ステロイド薬</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600" dirty="0">
                          <a:latin typeface="Meiryo UI" panose="020B0604030504040204" pitchFamily="50" charset="-128"/>
                          <a:ea typeface="Meiryo UI" panose="020B0604030504040204" pitchFamily="50" charset="-128"/>
                        </a:rPr>
                        <a:t>（シクレソニドを除く）</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Meiryo UI" panose="020B0604030504040204" pitchFamily="50" charset="-128"/>
                          <a:ea typeface="Meiryo UI" panose="020B0604030504040204" pitchFamily="50" charset="-128"/>
                        </a:rPr>
                        <a:t>4.3%</a:t>
                      </a:r>
                      <a:endParaRPr kumimoji="1" lang="ja-JP" altLang="en-US" sz="900" b="1" dirty="0">
                        <a:latin typeface="Meiryo UI" panose="020B0604030504040204" pitchFamily="50" charset="-128"/>
                        <a:ea typeface="Meiryo UI" panose="020B0604030504040204" pitchFamily="50"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Meiryo UI" panose="020B0604030504040204" pitchFamily="50" charset="-128"/>
                          <a:ea typeface="Meiryo UI" panose="020B0604030504040204" pitchFamily="50" charset="-128"/>
                        </a:rPr>
                        <a:t>6.2%</a:t>
                      </a:r>
                      <a:endParaRPr kumimoji="1" lang="ja-JP" altLang="en-US" sz="900" b="1" dirty="0">
                        <a:latin typeface="Meiryo UI" panose="020B0604030504040204" pitchFamily="50" charset="-128"/>
                        <a:ea typeface="Meiryo UI" panose="020B0604030504040204" pitchFamily="50"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74572566"/>
                  </a:ext>
                </a:extLst>
              </a:tr>
              <a:tr h="226612">
                <a:tc rowSpan="5">
                  <a:txBody>
                    <a:bodyPr/>
                    <a:lstStyle/>
                    <a:p>
                      <a:pPr algn="ctr"/>
                      <a:r>
                        <a:rPr kumimoji="1" lang="ja-JP" altLang="en-US" sz="900" dirty="0">
                          <a:latin typeface="Meiryo UI" panose="020B0604030504040204" pitchFamily="50" charset="-128"/>
                          <a:ea typeface="Meiryo UI" panose="020B0604030504040204" pitchFamily="50" charset="-128"/>
                        </a:rPr>
                        <a:t>入院後に</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死亡する割合</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dirty="0">
                          <a:latin typeface="Meiryo UI" panose="020B0604030504040204" pitchFamily="50" charset="-128"/>
                          <a:ea typeface="Meiryo UI" panose="020B0604030504040204" pitchFamily="50" charset="-128"/>
                        </a:rPr>
                        <a:t>0-29</a:t>
                      </a:r>
                      <a:r>
                        <a:rPr kumimoji="1" lang="ja-JP" altLang="en-US" sz="900" dirty="0">
                          <a:latin typeface="Meiryo UI" panose="020B0604030504040204" pitchFamily="50" charset="-128"/>
                          <a:ea typeface="Meiryo UI" panose="020B0604030504040204" pitchFamily="50" charset="-128"/>
                        </a:rPr>
                        <a:t>歳</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メイリオ" panose="020B0604030504040204" pitchFamily="50" charset="-128"/>
                          <a:ea typeface="メイリオ" panose="020B0604030504040204" pitchFamily="50" charset="-128"/>
                        </a:rPr>
                        <a:t>0.0%</a:t>
                      </a:r>
                    </a:p>
                  </a:txBody>
                  <a:tcPr marL="84406" marR="84406" marT="42203" marB="42203"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メイリオ" panose="020B0604030504040204" pitchFamily="50" charset="-128"/>
                          <a:ea typeface="メイリオ" panose="020B0604030504040204" pitchFamily="50" charset="-128"/>
                        </a:rPr>
                        <a:t>0.0%</a:t>
                      </a:r>
                    </a:p>
                  </a:txBody>
                  <a:tcPr marL="84406" marR="84406" marT="42203" marB="42203"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22108705"/>
                  </a:ext>
                </a:extLst>
              </a:tr>
              <a:tr h="226612">
                <a:tc vMerge="1">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30-49</a:t>
                      </a:r>
                      <a:r>
                        <a:rPr kumimoji="1" lang="ja-JP" altLang="en-US" sz="900" dirty="0">
                          <a:latin typeface="Meiryo UI" panose="020B0604030504040204" pitchFamily="50" charset="-128"/>
                          <a:ea typeface="Meiryo UI" panose="020B0604030504040204" pitchFamily="50" charset="-128"/>
                        </a:rPr>
                        <a:t>歳</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メイリオ" panose="020B0604030504040204" pitchFamily="50" charset="-128"/>
                          <a:ea typeface="メイリオ" panose="020B0604030504040204" pitchFamily="50" charset="-128"/>
                        </a:rPr>
                        <a:t>0.2%</a:t>
                      </a:r>
                    </a:p>
                  </a:txBody>
                  <a:tcPr marL="84406" marR="84406" marT="42203" marB="42203"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メイリオ" panose="020B0604030504040204" pitchFamily="50" charset="-128"/>
                          <a:ea typeface="メイリオ" panose="020B0604030504040204" pitchFamily="50" charset="-128"/>
                        </a:rPr>
                        <a:t>0.0%</a:t>
                      </a:r>
                    </a:p>
                  </a:txBody>
                  <a:tcPr marL="84406" marR="84406" marT="42203" marB="42203"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95202898"/>
                  </a:ext>
                </a:extLst>
              </a:tr>
              <a:tr h="226612">
                <a:tc vMerge="1">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50-69</a:t>
                      </a:r>
                      <a:r>
                        <a:rPr kumimoji="1" lang="ja-JP" altLang="en-US" sz="900" dirty="0">
                          <a:latin typeface="Meiryo UI" panose="020B0604030504040204" pitchFamily="50" charset="-128"/>
                          <a:ea typeface="Meiryo UI" panose="020B0604030504040204" pitchFamily="50" charset="-128"/>
                        </a:rPr>
                        <a:t>歳</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メイリオ" panose="020B0604030504040204" pitchFamily="50" charset="-128"/>
                          <a:ea typeface="メイリオ" panose="020B0604030504040204" pitchFamily="50" charset="-128"/>
                        </a:rPr>
                        <a:t>1.1%</a:t>
                      </a:r>
                    </a:p>
                  </a:txBody>
                  <a:tcPr marL="84406" marR="84406" marT="42203" marB="42203"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メイリオ" panose="020B0604030504040204" pitchFamily="50" charset="-128"/>
                          <a:ea typeface="メイリオ" panose="020B0604030504040204" pitchFamily="50" charset="-128"/>
                        </a:rPr>
                        <a:t>0.0%</a:t>
                      </a:r>
                    </a:p>
                  </a:txBody>
                  <a:tcPr marL="84406" marR="84406" marT="42203" marB="42203"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7741098"/>
                  </a:ext>
                </a:extLst>
              </a:tr>
              <a:tr h="226612">
                <a:tc vMerge="1">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70</a:t>
                      </a:r>
                      <a:r>
                        <a:rPr kumimoji="1" lang="ja-JP" altLang="en-US" sz="900" dirty="0">
                          <a:latin typeface="Meiryo UI" panose="020B0604030504040204" pitchFamily="50" charset="-128"/>
                          <a:ea typeface="Meiryo UI" panose="020B0604030504040204" pitchFamily="50" charset="-128"/>
                        </a:rPr>
                        <a:t>歳</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メイリオ" panose="020B0604030504040204" pitchFamily="50" charset="-128"/>
                          <a:ea typeface="メイリオ" panose="020B0604030504040204" pitchFamily="50" charset="-128"/>
                        </a:rPr>
                        <a:t>10.6%</a:t>
                      </a:r>
                    </a:p>
                  </a:txBody>
                  <a:tcPr marL="84406" marR="84406" marT="42203" marB="42203"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メイリオ" panose="020B0604030504040204" pitchFamily="50" charset="-128"/>
                          <a:ea typeface="メイリオ" panose="020B0604030504040204" pitchFamily="50" charset="-128"/>
                        </a:rPr>
                        <a:t>5.8%</a:t>
                      </a:r>
                    </a:p>
                  </a:txBody>
                  <a:tcPr marL="84406" marR="84406" marT="42203" marB="42203"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19120589"/>
                  </a:ext>
                </a:extLst>
              </a:tr>
              <a:tr h="226612">
                <a:tc vMerge="1">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900" dirty="0">
                          <a:latin typeface="Meiryo UI" panose="020B0604030504040204" pitchFamily="50" charset="-128"/>
                          <a:ea typeface="Meiryo UI" panose="020B0604030504040204" pitchFamily="50" charset="-128"/>
                        </a:rPr>
                        <a:t>全年齢</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メイリオ" panose="020B0604030504040204" pitchFamily="50" charset="-128"/>
                          <a:ea typeface="メイリオ" panose="020B0604030504040204" pitchFamily="50" charset="-128"/>
                        </a:rPr>
                        <a:t>2.6%</a:t>
                      </a:r>
                    </a:p>
                  </a:txBody>
                  <a:tcPr marL="84406" marR="84406" marT="42203" marB="42203"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メイリオ" panose="020B0604030504040204" pitchFamily="50" charset="-128"/>
                          <a:ea typeface="メイリオ" panose="020B0604030504040204" pitchFamily="50" charset="-128"/>
                        </a:rPr>
                        <a:t>0.5%</a:t>
                      </a:r>
                    </a:p>
                  </a:txBody>
                  <a:tcPr marL="84406" marR="84406" marT="42203" marB="42203"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00072164"/>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446487658"/>
              </p:ext>
            </p:extLst>
          </p:nvPr>
        </p:nvGraphicFramePr>
        <p:xfrm>
          <a:off x="5181663" y="4379944"/>
          <a:ext cx="3834368" cy="2057400"/>
        </p:xfrm>
        <a:graphic>
          <a:graphicData uri="http://schemas.openxmlformats.org/drawingml/2006/table">
            <a:tbl>
              <a:tblPr firstRow="1" bandRow="1">
                <a:tableStyleId>{5C22544A-7EE6-4342-B048-85BDC9FD1C3A}</a:tableStyleId>
              </a:tblPr>
              <a:tblGrid>
                <a:gridCol w="958592">
                  <a:extLst>
                    <a:ext uri="{9D8B030D-6E8A-4147-A177-3AD203B41FA5}">
                      <a16:colId xmlns:a16="http://schemas.microsoft.com/office/drawing/2014/main" val="750732708"/>
                    </a:ext>
                  </a:extLst>
                </a:gridCol>
                <a:gridCol w="958592">
                  <a:extLst>
                    <a:ext uri="{9D8B030D-6E8A-4147-A177-3AD203B41FA5}">
                      <a16:colId xmlns:a16="http://schemas.microsoft.com/office/drawing/2014/main" val="1000745028"/>
                    </a:ext>
                  </a:extLst>
                </a:gridCol>
                <a:gridCol w="958592">
                  <a:extLst>
                    <a:ext uri="{9D8B030D-6E8A-4147-A177-3AD203B41FA5}">
                      <a16:colId xmlns:a16="http://schemas.microsoft.com/office/drawing/2014/main" val="535494119"/>
                    </a:ext>
                  </a:extLst>
                </a:gridCol>
                <a:gridCol w="958592">
                  <a:extLst>
                    <a:ext uri="{9D8B030D-6E8A-4147-A177-3AD203B41FA5}">
                      <a16:colId xmlns:a16="http://schemas.microsoft.com/office/drawing/2014/main" val="723461103"/>
                    </a:ext>
                  </a:extLst>
                </a:gridCol>
              </a:tblGrid>
              <a:tr h="361060">
                <a:tc>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nchor="ctr">
                    <a:lnB w="9525" cap="flat" cmpd="sng" algn="ctr">
                      <a:solidFill>
                        <a:schemeClr val="tx1">
                          <a:lumMod val="50000"/>
                          <a:lumOff val="50000"/>
                        </a:schemeClr>
                      </a:solidFill>
                      <a:prstDash val="solid"/>
                      <a:round/>
                      <a:headEnd type="none" w="med" len="med"/>
                      <a:tailEnd type="none" w="med" len="med"/>
                    </a:lnB>
                    <a:solidFill>
                      <a:schemeClr val="accent3"/>
                    </a:solidFill>
                  </a:tcPr>
                </a:tc>
                <a:tc>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nchor="ctr">
                    <a:lnB w="9525" cap="flat" cmpd="sng" algn="ctr">
                      <a:solidFill>
                        <a:schemeClr val="tx1">
                          <a:lumMod val="50000"/>
                          <a:lumOff val="50000"/>
                        </a:schemeClr>
                      </a:solidFill>
                      <a:prstDash val="solid"/>
                      <a:round/>
                      <a:headEnd type="none" w="med" len="med"/>
                      <a:tailEnd type="none" w="med" len="med"/>
                    </a:lnB>
                    <a:solidFill>
                      <a:schemeClr val="accent3"/>
                    </a:solidFill>
                  </a:tcPr>
                </a:tc>
                <a:tc>
                  <a:txBody>
                    <a:bodyPr/>
                    <a:lstStyle/>
                    <a:p>
                      <a:pPr algn="ctr"/>
                      <a:r>
                        <a:rPr kumimoji="1" lang="ja-JP" altLang="en-US" sz="900" dirty="0">
                          <a:latin typeface="Meiryo UI" panose="020B0604030504040204" pitchFamily="50" charset="-128"/>
                          <a:ea typeface="Meiryo UI" panose="020B0604030504040204" pitchFamily="50" charset="-128"/>
                        </a:rPr>
                        <a:t>６月５日以前に入院した症例</a:t>
                      </a:r>
                    </a:p>
                  </a:txBody>
                  <a:tcPr anchor="ctr">
                    <a:lnB w="9525" cap="flat" cmpd="sng" algn="ctr">
                      <a:solidFill>
                        <a:schemeClr val="tx1">
                          <a:lumMod val="50000"/>
                          <a:lumOff val="50000"/>
                        </a:schemeClr>
                      </a:solidFill>
                      <a:prstDash val="solid"/>
                      <a:round/>
                      <a:headEnd type="none" w="med" len="med"/>
                      <a:tailEnd type="none" w="med" len="med"/>
                    </a:lnB>
                    <a:solidFill>
                      <a:schemeClr val="accent3"/>
                    </a:solidFill>
                  </a:tcPr>
                </a:tc>
                <a:tc>
                  <a:txBody>
                    <a:bodyPr/>
                    <a:lstStyle/>
                    <a:p>
                      <a:pPr algn="ctr"/>
                      <a:r>
                        <a:rPr kumimoji="1" lang="ja-JP" altLang="en-US" sz="900" dirty="0">
                          <a:latin typeface="Meiryo UI" panose="020B0604030504040204" pitchFamily="50" charset="-128"/>
                          <a:ea typeface="Meiryo UI" panose="020B0604030504040204" pitchFamily="50" charset="-128"/>
                        </a:rPr>
                        <a:t>６月６日以降に入院した症例</a:t>
                      </a:r>
                      <a:endParaRPr kumimoji="1" lang="en-US" altLang="ja-JP" sz="900" dirty="0">
                        <a:latin typeface="Meiryo UI" panose="020B0604030504040204" pitchFamily="50" charset="-128"/>
                        <a:ea typeface="Meiryo UI" panose="020B0604030504040204" pitchFamily="50" charset="-128"/>
                      </a:endParaRPr>
                    </a:p>
                  </a:txBody>
                  <a:tcPr anchor="ctr">
                    <a:lnB w="9525" cap="flat" cmpd="sng" algn="ctr">
                      <a:solidFill>
                        <a:schemeClr val="tx1">
                          <a:lumMod val="50000"/>
                          <a:lumOff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190916736"/>
                  </a:ext>
                </a:extLst>
              </a:tr>
              <a:tr h="228208">
                <a:tc rowSpan="2">
                  <a:txBody>
                    <a:bodyPr/>
                    <a:lstStyle/>
                    <a:p>
                      <a:pPr algn="ctr"/>
                      <a:r>
                        <a:rPr kumimoji="1" lang="ja-JP" altLang="en-US" sz="900" dirty="0">
                          <a:latin typeface="Meiryo UI" panose="020B0604030504040204" pitchFamily="50" charset="-128"/>
                          <a:ea typeface="Meiryo UI" panose="020B0604030504040204" pitchFamily="50" charset="-128"/>
                        </a:rPr>
                        <a:t>薬物治療の</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状況</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ja-JP" altLang="en-US" sz="900" dirty="0">
                          <a:latin typeface="Meiryo UI" panose="020B0604030504040204" pitchFamily="50" charset="-128"/>
                          <a:ea typeface="Meiryo UI" panose="020B0604030504040204" pitchFamily="50" charset="-128"/>
                        </a:rPr>
                        <a:t>レムデシビル</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Meiryo UI" panose="020B0604030504040204" pitchFamily="50" charset="-128"/>
                          <a:ea typeface="Meiryo UI" panose="020B0604030504040204" pitchFamily="50" charset="-128"/>
                        </a:rPr>
                        <a:t>0.9%</a:t>
                      </a:r>
                      <a:endParaRPr kumimoji="1" lang="ja-JP" altLang="en-US" sz="900" b="1" dirty="0">
                        <a:latin typeface="Meiryo UI" panose="020B0604030504040204" pitchFamily="50" charset="-128"/>
                        <a:ea typeface="Meiryo UI" panose="020B0604030504040204" pitchFamily="50"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Meiryo UI" panose="020B0604030504040204" pitchFamily="50" charset="-128"/>
                          <a:ea typeface="Meiryo UI" panose="020B0604030504040204" pitchFamily="50" charset="-128"/>
                        </a:rPr>
                        <a:t>21.0%</a:t>
                      </a:r>
                      <a:endParaRPr kumimoji="1" lang="ja-JP" altLang="en-US" sz="900" b="1" dirty="0">
                        <a:latin typeface="Meiryo UI" panose="020B0604030504040204" pitchFamily="50" charset="-128"/>
                        <a:ea typeface="Meiryo UI" panose="020B0604030504040204" pitchFamily="50"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90368020"/>
                  </a:ext>
                </a:extLst>
              </a:tr>
              <a:tr h="315928">
                <a:tc vMerge="1">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900" dirty="0">
                          <a:latin typeface="Meiryo UI" panose="020B0604030504040204" pitchFamily="50" charset="-128"/>
                          <a:ea typeface="Meiryo UI" panose="020B0604030504040204" pitchFamily="50" charset="-128"/>
                        </a:rPr>
                        <a:t>ステロイド薬</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600" dirty="0">
                          <a:latin typeface="Meiryo UI" panose="020B0604030504040204" pitchFamily="50" charset="-128"/>
                          <a:ea typeface="Meiryo UI" panose="020B0604030504040204" pitchFamily="50" charset="-128"/>
                        </a:rPr>
                        <a:t>（シクレソニドを除く）</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Meiryo UI" panose="020B0604030504040204" pitchFamily="50" charset="-128"/>
                          <a:ea typeface="Meiryo UI" panose="020B0604030504040204" pitchFamily="50" charset="-128"/>
                        </a:rPr>
                        <a:t>23.1%</a:t>
                      </a:r>
                      <a:endParaRPr kumimoji="1" lang="ja-JP" altLang="en-US" sz="900" b="1" dirty="0">
                        <a:latin typeface="Meiryo UI" panose="020B0604030504040204" pitchFamily="50" charset="-128"/>
                        <a:ea typeface="Meiryo UI" panose="020B0604030504040204" pitchFamily="50"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Meiryo UI" panose="020B0604030504040204" pitchFamily="50" charset="-128"/>
                          <a:ea typeface="Meiryo UI" panose="020B0604030504040204" pitchFamily="50" charset="-128"/>
                        </a:rPr>
                        <a:t>39.7%</a:t>
                      </a:r>
                      <a:endParaRPr kumimoji="1" lang="ja-JP" altLang="en-US" sz="900" b="1" dirty="0">
                        <a:latin typeface="Meiryo UI" panose="020B0604030504040204" pitchFamily="50" charset="-128"/>
                        <a:ea typeface="Meiryo UI" panose="020B0604030504040204" pitchFamily="50"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74572566"/>
                  </a:ext>
                </a:extLst>
              </a:tr>
              <a:tr h="228208">
                <a:tc rowSpan="5">
                  <a:txBody>
                    <a:bodyPr/>
                    <a:lstStyle/>
                    <a:p>
                      <a:pPr algn="ctr"/>
                      <a:r>
                        <a:rPr kumimoji="1" lang="ja-JP" altLang="en-US" sz="900" dirty="0">
                          <a:latin typeface="Meiryo UI" panose="020B0604030504040204" pitchFamily="50" charset="-128"/>
                          <a:ea typeface="Meiryo UI" panose="020B0604030504040204" pitchFamily="50" charset="-128"/>
                        </a:rPr>
                        <a:t>入院後に</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死亡する割合</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dirty="0">
                          <a:latin typeface="Meiryo UI" panose="020B0604030504040204" pitchFamily="50" charset="-128"/>
                          <a:ea typeface="Meiryo UI" panose="020B0604030504040204" pitchFamily="50" charset="-128"/>
                        </a:rPr>
                        <a:t>0-29</a:t>
                      </a:r>
                      <a:r>
                        <a:rPr kumimoji="1" lang="ja-JP" altLang="en-US" sz="900" dirty="0">
                          <a:latin typeface="Meiryo UI" panose="020B0604030504040204" pitchFamily="50" charset="-128"/>
                          <a:ea typeface="Meiryo UI" panose="020B0604030504040204" pitchFamily="50" charset="-128"/>
                        </a:rPr>
                        <a:t>歳</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メイリオ" panose="020B0604030504040204" pitchFamily="50" charset="-128"/>
                          <a:ea typeface="メイリオ" panose="020B0604030504040204" pitchFamily="50" charset="-128"/>
                        </a:rPr>
                        <a:t>5.6%</a:t>
                      </a:r>
                    </a:p>
                  </a:txBody>
                  <a:tcPr marL="84406" marR="84406" marT="42203" marB="42203"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メイリオ" panose="020B0604030504040204" pitchFamily="50" charset="-128"/>
                          <a:ea typeface="メイリオ" panose="020B0604030504040204" pitchFamily="50" charset="-128"/>
                        </a:rPr>
                        <a:t>0.0%</a:t>
                      </a:r>
                    </a:p>
                  </a:txBody>
                  <a:tcPr marL="84406" marR="84406" marT="42203" marB="42203"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22108705"/>
                  </a:ext>
                </a:extLst>
              </a:tr>
              <a:tr h="228208">
                <a:tc vMerge="1">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30-49</a:t>
                      </a:r>
                      <a:r>
                        <a:rPr kumimoji="1" lang="ja-JP" altLang="en-US" sz="900" dirty="0">
                          <a:latin typeface="Meiryo UI" panose="020B0604030504040204" pitchFamily="50" charset="-128"/>
                          <a:ea typeface="Meiryo UI" panose="020B0604030504040204" pitchFamily="50" charset="-128"/>
                        </a:rPr>
                        <a:t>歳</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メイリオ" panose="020B0604030504040204" pitchFamily="50" charset="-128"/>
                          <a:ea typeface="メイリオ" panose="020B0604030504040204" pitchFamily="50" charset="-128"/>
                        </a:rPr>
                        <a:t>2.2%</a:t>
                      </a:r>
                    </a:p>
                  </a:txBody>
                  <a:tcPr marL="84406" marR="84406" marT="42203" marB="42203"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メイリオ" panose="020B0604030504040204" pitchFamily="50" charset="-128"/>
                          <a:ea typeface="メイリオ" panose="020B0604030504040204" pitchFamily="50" charset="-128"/>
                        </a:rPr>
                        <a:t>0.0%</a:t>
                      </a:r>
                    </a:p>
                  </a:txBody>
                  <a:tcPr marL="84406" marR="84406" marT="42203" marB="42203"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95202898"/>
                  </a:ext>
                </a:extLst>
              </a:tr>
              <a:tr h="228208">
                <a:tc vMerge="1">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50-69</a:t>
                      </a:r>
                      <a:r>
                        <a:rPr kumimoji="1" lang="ja-JP" altLang="en-US" sz="900" dirty="0">
                          <a:latin typeface="Meiryo UI" panose="020B0604030504040204" pitchFamily="50" charset="-128"/>
                          <a:ea typeface="Meiryo UI" panose="020B0604030504040204" pitchFamily="50" charset="-128"/>
                        </a:rPr>
                        <a:t>歳</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メイリオ" panose="020B0604030504040204" pitchFamily="50" charset="-128"/>
                          <a:ea typeface="メイリオ" panose="020B0604030504040204" pitchFamily="50" charset="-128"/>
                        </a:rPr>
                        <a:t>10.9%</a:t>
                      </a:r>
                    </a:p>
                  </a:txBody>
                  <a:tcPr marL="84406" marR="84406" marT="42203" marB="42203"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メイリオ" panose="020B0604030504040204" pitchFamily="50" charset="-128"/>
                          <a:ea typeface="メイリオ" panose="020B0604030504040204" pitchFamily="50" charset="-128"/>
                        </a:rPr>
                        <a:t>1.4%</a:t>
                      </a:r>
                    </a:p>
                  </a:txBody>
                  <a:tcPr marL="84406" marR="84406" marT="42203" marB="42203"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7741098"/>
                  </a:ext>
                </a:extLst>
              </a:tr>
              <a:tr h="228208">
                <a:tc vMerge="1">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70</a:t>
                      </a:r>
                      <a:r>
                        <a:rPr kumimoji="1" lang="ja-JP" altLang="en-US" sz="900" dirty="0">
                          <a:latin typeface="Meiryo UI" panose="020B0604030504040204" pitchFamily="50" charset="-128"/>
                          <a:ea typeface="Meiryo UI" panose="020B0604030504040204" pitchFamily="50" charset="-128"/>
                        </a:rPr>
                        <a:t>歳</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メイリオ" panose="020B0604030504040204" pitchFamily="50" charset="-128"/>
                          <a:ea typeface="メイリオ" panose="020B0604030504040204" pitchFamily="50" charset="-128"/>
                        </a:rPr>
                        <a:t>31.2%</a:t>
                      </a:r>
                    </a:p>
                  </a:txBody>
                  <a:tcPr marL="84406" marR="84406" marT="42203" marB="42203"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メイリオ" panose="020B0604030504040204" pitchFamily="50" charset="-128"/>
                          <a:ea typeface="メイリオ" panose="020B0604030504040204" pitchFamily="50" charset="-128"/>
                        </a:rPr>
                        <a:t>20.8%</a:t>
                      </a:r>
                    </a:p>
                  </a:txBody>
                  <a:tcPr marL="84406" marR="84406" marT="42203" marB="42203"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19120589"/>
                  </a:ext>
                </a:extLst>
              </a:tr>
              <a:tr h="228208">
                <a:tc vMerge="1">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900" dirty="0">
                          <a:latin typeface="Meiryo UI" panose="020B0604030504040204" pitchFamily="50" charset="-128"/>
                          <a:ea typeface="Meiryo UI" panose="020B0604030504040204" pitchFamily="50" charset="-128"/>
                        </a:rPr>
                        <a:t>全年齢</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メイリオ" panose="020B0604030504040204" pitchFamily="50" charset="-128"/>
                          <a:ea typeface="メイリオ" panose="020B0604030504040204" pitchFamily="50" charset="-128"/>
                        </a:rPr>
                        <a:t>19.4%</a:t>
                      </a:r>
                    </a:p>
                  </a:txBody>
                  <a:tcPr marL="84406" marR="84406" marT="42203" marB="42203"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1" dirty="0">
                          <a:latin typeface="メイリオ" panose="020B0604030504040204" pitchFamily="50" charset="-128"/>
                          <a:ea typeface="メイリオ" panose="020B0604030504040204" pitchFamily="50" charset="-128"/>
                        </a:rPr>
                        <a:t>10.1%</a:t>
                      </a:r>
                    </a:p>
                  </a:txBody>
                  <a:tcPr marL="84406" marR="84406" marT="42203" marB="42203"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00072164"/>
                  </a:ext>
                </a:extLst>
              </a:tr>
            </a:tbl>
          </a:graphicData>
        </a:graphic>
      </p:graphicFrame>
      <p:sp>
        <p:nvSpPr>
          <p:cNvPr id="23" name="テキスト ボックス 22"/>
          <p:cNvSpPr txBox="1"/>
          <p:nvPr/>
        </p:nvSpPr>
        <p:spPr>
          <a:xfrm>
            <a:off x="6143396" y="4152839"/>
            <a:ext cx="2006556" cy="261610"/>
          </a:xfrm>
          <a:prstGeom prst="rect">
            <a:avLst/>
          </a:prstGeom>
          <a:noFill/>
        </p:spPr>
        <p:txBody>
          <a:bodyPr wrap="square" rtlCol="0">
            <a:spAutoFit/>
          </a:bodyPr>
          <a:lstStyle/>
          <a:p>
            <a:pPr algn="ctr"/>
            <a:r>
              <a:rPr kumimoji="1" lang="ja-JP" altLang="en-US" sz="1100" b="1" dirty="0">
                <a:solidFill>
                  <a:prstClr val="black"/>
                </a:solidFill>
                <a:latin typeface="メイリオ" panose="020B0604030504040204" pitchFamily="50" charset="-128"/>
                <a:ea typeface="メイリオ" panose="020B0604030504040204" pitchFamily="50" charset="-128"/>
              </a:rPr>
              <a:t>入院時重症例</a:t>
            </a:r>
            <a:r>
              <a:rPr kumimoji="1" lang="en-US" altLang="ja-JP" sz="1100" b="1" baseline="30000" dirty="0">
                <a:solidFill>
                  <a:prstClr val="black"/>
                </a:solidFill>
                <a:latin typeface="メイリオ" panose="020B0604030504040204" pitchFamily="50" charset="-128"/>
                <a:ea typeface="メイリオ" panose="020B0604030504040204" pitchFamily="50" charset="-128"/>
              </a:rPr>
              <a:t>※</a:t>
            </a:r>
            <a:r>
              <a:rPr kumimoji="1" lang="ja-JP" altLang="en-US" sz="1100" b="1" baseline="30000" dirty="0">
                <a:solidFill>
                  <a:prstClr val="black"/>
                </a:solidFill>
                <a:latin typeface="メイリオ" panose="020B0604030504040204" pitchFamily="50" charset="-128"/>
                <a:ea typeface="メイリオ" panose="020B0604030504040204" pitchFamily="50" charset="-128"/>
              </a:rPr>
              <a:t>５</a:t>
            </a:r>
          </a:p>
        </p:txBody>
      </p:sp>
      <p:sp>
        <p:nvSpPr>
          <p:cNvPr id="26" name="テキスト ボックス 25"/>
          <p:cNvSpPr txBox="1"/>
          <p:nvPr/>
        </p:nvSpPr>
        <p:spPr>
          <a:xfrm>
            <a:off x="414068" y="3293566"/>
            <a:ext cx="9169879" cy="815608"/>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入院した症例に対する薬物治療の状況と死亡する割合（</a:t>
            </a:r>
            <a:r>
              <a:rPr kumimoji="1" lang="en-US" altLang="ja-JP" sz="1200" b="1" dirty="0">
                <a:latin typeface="Meiryo UI" panose="020B0604030504040204" pitchFamily="50" charset="-128"/>
                <a:ea typeface="Meiryo UI" panose="020B0604030504040204" pitchFamily="50" charset="-128"/>
              </a:rPr>
              <a:t>COVID-19 </a:t>
            </a:r>
            <a:r>
              <a:rPr kumimoji="1" lang="ja-JP" altLang="en-US" sz="1200" b="1" dirty="0">
                <a:latin typeface="Meiryo UI" panose="020B0604030504040204" pitchFamily="50" charset="-128"/>
                <a:ea typeface="Meiryo UI" panose="020B0604030504040204" pitchFamily="50" charset="-128"/>
              </a:rPr>
              <a:t>レジストリ研究解析結果</a:t>
            </a:r>
            <a:r>
              <a:rPr kumimoji="1" lang="en-US" altLang="ja-JP" sz="1200" b="1" baseline="30000" dirty="0">
                <a:latin typeface="Meiryo UI" panose="020B0604030504040204" pitchFamily="50" charset="-128"/>
                <a:ea typeface="Meiryo UI" panose="020B0604030504040204" pitchFamily="50" charset="-128"/>
              </a:rPr>
              <a:t>※</a:t>
            </a:r>
            <a:r>
              <a:rPr kumimoji="1" lang="ja-JP" altLang="en-US" sz="1200" b="1" baseline="30000" dirty="0">
                <a:latin typeface="Meiryo UI" panose="020B0604030504040204" pitchFamily="50" charset="-128"/>
                <a:ea typeface="Meiryo UI" panose="020B0604030504040204" pitchFamily="50" charset="-128"/>
              </a:rPr>
              <a:t>４</a:t>
            </a:r>
            <a:r>
              <a:rPr kumimoji="1" lang="ja-JP" altLang="en-US" sz="1200" b="1" dirty="0">
                <a:latin typeface="Meiryo UI" panose="020B0604030504040204" pitchFamily="50" charset="-128"/>
                <a:ea typeface="Meiryo UI" panose="020B0604030504040204" pitchFamily="50" charset="-128"/>
              </a:rPr>
              <a:t>）</a:t>
            </a:r>
            <a:endParaRPr kumimoji="1" lang="en-US" altLang="ja-JP" sz="1200" b="1" dirty="0">
              <a:latin typeface="Meiryo UI" panose="020B0604030504040204" pitchFamily="50" charset="-128"/>
              <a:ea typeface="Meiryo UI" panose="020B0604030504040204" pitchFamily="50" charset="-128"/>
            </a:endParaRPr>
          </a:p>
          <a:p>
            <a:pPr indent="534988"/>
            <a:r>
              <a:rPr kumimoji="1" lang="ja-JP" altLang="en-US" sz="1100" dirty="0">
                <a:latin typeface="Meiryo UI" panose="020B0604030504040204" pitchFamily="50" charset="-128"/>
                <a:ea typeface="Meiryo UI" panose="020B0604030504040204" pitchFamily="50" charset="-128"/>
              </a:rPr>
              <a:t>○６月以降に入院した症例では、６月以前に入院した症例と比べて以下の傾向にある。</a:t>
            </a:r>
            <a:endParaRPr kumimoji="1" lang="en-US" altLang="ja-JP" sz="1100" dirty="0">
              <a:latin typeface="Meiryo UI" panose="020B0604030504040204" pitchFamily="50" charset="-128"/>
              <a:ea typeface="Meiryo UI" panose="020B0604030504040204" pitchFamily="50" charset="-128"/>
            </a:endParaRPr>
          </a:p>
          <a:p>
            <a:pPr marL="896938" indent="-95250"/>
            <a:r>
              <a:rPr kumimoji="1" lang="ja-JP" altLang="en-US" sz="1100" dirty="0">
                <a:latin typeface="Meiryo UI" panose="020B0604030504040204" pitchFamily="50" charset="-128"/>
                <a:ea typeface="Meiryo UI" panose="020B0604030504040204" pitchFamily="50" charset="-128"/>
              </a:rPr>
              <a:t>・　特に入院時に重症であった症例において、新型コロナウイルス感染症に適応のあるレムデシビルやステロイド薬の投与割合が増加。</a:t>
            </a:r>
            <a:endParaRPr kumimoji="1" lang="en-US" altLang="ja-JP" sz="1100" dirty="0">
              <a:latin typeface="Meiryo UI" panose="020B0604030504040204" pitchFamily="50" charset="-128"/>
              <a:ea typeface="Meiryo UI" panose="020B0604030504040204" pitchFamily="50" charset="-128"/>
            </a:endParaRPr>
          </a:p>
          <a:p>
            <a:pPr marL="896938" indent="-95250"/>
            <a:r>
              <a:rPr kumimoji="1" lang="ja-JP" altLang="en-US" sz="1100" dirty="0">
                <a:latin typeface="Meiryo UI" panose="020B0604030504040204" pitchFamily="50" charset="-128"/>
                <a:ea typeface="Meiryo UI" panose="020B0604030504040204" pitchFamily="50" charset="-128"/>
              </a:rPr>
              <a:t>・　入院時軽症</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中等症例・重症例ともに、いずれの年代においても入院後に死亡する割合が低下。</a:t>
            </a:r>
            <a:endParaRPr kumimoji="1" lang="en-US" altLang="ja-JP" sz="1100"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a:off x="3661956" y="4414449"/>
            <a:ext cx="0" cy="2022895"/>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1" name="右矢印 20"/>
          <p:cNvSpPr/>
          <p:nvPr/>
        </p:nvSpPr>
        <p:spPr>
          <a:xfrm>
            <a:off x="3568634" y="5339593"/>
            <a:ext cx="181155" cy="31917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a:off x="8044909" y="4415885"/>
            <a:ext cx="0" cy="2022895"/>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5" name="右矢印 24"/>
          <p:cNvSpPr/>
          <p:nvPr/>
        </p:nvSpPr>
        <p:spPr>
          <a:xfrm>
            <a:off x="7951587" y="5341029"/>
            <a:ext cx="181155" cy="31917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7639767" y="6481886"/>
            <a:ext cx="2228850" cy="365125"/>
          </a:xfrm>
        </p:spPr>
        <p:txBody>
          <a:bodyPr/>
          <a:lstStyle/>
          <a:p>
            <a:fld id="{E74B8558-D0F6-4753-AF0C-00CF326F8990}" type="slidenum">
              <a:rPr kumimoji="1" lang="ja-JP" altLang="en-US" smtClean="0"/>
              <a:t>9</a:t>
            </a:fld>
            <a:endParaRPr kumimoji="1" lang="ja-JP" altLang="en-US" dirty="0"/>
          </a:p>
        </p:txBody>
      </p:sp>
    </p:spTree>
    <p:extLst>
      <p:ext uri="{BB962C8B-B14F-4D97-AF65-F5344CB8AC3E}">
        <p14:creationId xmlns:p14="http://schemas.microsoft.com/office/powerpoint/2010/main" val="4080353723"/>
      </p:ext>
    </p:extLst>
  </p:cSld>
  <p:clrMapOvr>
    <a:masterClrMapping/>
  </p:clrMapOvr>
</p:sld>
</file>

<file path=ppt/theme/theme1.xml><?xml version="1.0" encoding="utf-8"?>
<a:theme xmlns:a="http://schemas.openxmlformats.org/drawingml/2006/main" name="Office テーマ">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TotalTime>
  <Words>2914</Words>
  <Application>Microsoft Office PowerPoint</Application>
  <PresentationFormat>A4 210 x 297 mm</PresentationFormat>
  <Paragraphs>344</Paragraphs>
  <Slides>10</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10</vt:i4>
      </vt:variant>
    </vt:vector>
  </HeadingPairs>
  <TitlesOfParts>
    <vt:vector size="22" baseType="lpstr">
      <vt:lpstr>Meiryo UI</vt:lpstr>
      <vt:lpstr>ＭＳ Ｐゴシック</vt:lpstr>
      <vt:lpstr>メイリオ</vt:lpstr>
      <vt:lpstr>メイリオ</vt:lpstr>
      <vt:lpstr>游ゴシック</vt:lpstr>
      <vt:lpstr>游ゴシック Light</vt:lpstr>
      <vt:lpstr>Arial</vt:lpstr>
      <vt:lpstr>Calibri</vt:lpstr>
      <vt:lpstr>Calibri Light</vt:lpstr>
      <vt:lpstr>Segoe UI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橋本 尚英(hashimoto-takahide)</dc:creator>
  <cp:lastModifiedBy>橋本 尚英(hashimoto-takahide)</cp:lastModifiedBy>
  <cp:revision>115</cp:revision>
  <cp:lastPrinted>2020-10-28T05:39:09Z</cp:lastPrinted>
  <dcterms:modified xsi:type="dcterms:W3CDTF">2020-10-30T03:28:30Z</dcterms:modified>
</cp:coreProperties>
</file>