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74"/>
    <p:restoredTop sz="96006"/>
  </p:normalViewPr>
  <p:slideViewPr>
    <p:cSldViewPr snapToGrid="0" snapToObjects="1">
      <p:cViewPr varScale="1">
        <p:scale>
          <a:sx n="124" d="100"/>
          <a:sy n="124" d="100"/>
        </p:scale>
        <p:origin x="184" y="11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DFB963-0C0B-AE4D-8558-01743C271E0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4248F71-2C7A-F347-8363-E61A71FCF7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466C35A-CD06-B041-86B3-E689998B7A34}"/>
              </a:ext>
            </a:extLst>
          </p:cNvPr>
          <p:cNvSpPr>
            <a:spLocks noGrp="1"/>
          </p:cNvSpPr>
          <p:nvPr>
            <p:ph type="dt" sz="half" idx="10"/>
          </p:nvPr>
        </p:nvSpPr>
        <p:spPr/>
        <p:txBody>
          <a:bodyPr/>
          <a:lstStyle/>
          <a:p>
            <a:fld id="{626E285B-CDDD-9445-87A7-673937F60A84}" type="datetimeFigureOut">
              <a:rPr kumimoji="1" lang="ja-JP" altLang="en-US" smtClean="0"/>
              <a:t>2020/5/14</a:t>
            </a:fld>
            <a:endParaRPr kumimoji="1" lang="ja-JP" altLang="en-US"/>
          </a:p>
        </p:txBody>
      </p:sp>
      <p:sp>
        <p:nvSpPr>
          <p:cNvPr id="5" name="フッター プレースホルダー 4">
            <a:extLst>
              <a:ext uri="{FF2B5EF4-FFF2-40B4-BE49-F238E27FC236}">
                <a16:creationId xmlns:a16="http://schemas.microsoft.com/office/drawing/2014/main" id="{6E23F084-2E33-DA42-B44E-075F73705E4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4927B09-2C14-2A49-9666-493FC1135664}"/>
              </a:ext>
            </a:extLst>
          </p:cNvPr>
          <p:cNvSpPr>
            <a:spLocks noGrp="1"/>
          </p:cNvSpPr>
          <p:nvPr>
            <p:ph type="sldNum" sz="quarter" idx="12"/>
          </p:nvPr>
        </p:nvSpPr>
        <p:spPr/>
        <p:txBody>
          <a:bodyPr/>
          <a:lstStyle/>
          <a:p>
            <a:fld id="{C75B9F60-11D8-1140-9308-8DBB8554BED0}" type="slidenum">
              <a:rPr kumimoji="1" lang="ja-JP" altLang="en-US" smtClean="0"/>
              <a:t>‹#›</a:t>
            </a:fld>
            <a:endParaRPr kumimoji="1" lang="ja-JP" altLang="en-US"/>
          </a:p>
        </p:txBody>
      </p:sp>
    </p:spTree>
    <p:extLst>
      <p:ext uri="{BB962C8B-B14F-4D97-AF65-F5344CB8AC3E}">
        <p14:creationId xmlns:p14="http://schemas.microsoft.com/office/powerpoint/2010/main" val="2066704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773892-8912-7143-9497-9C22BF88ECE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E5F2489-FD75-1E43-84C5-07995826E23C}"/>
              </a:ext>
            </a:extLst>
          </p:cNvPr>
          <p:cNvSpPr>
            <a:spLocks noGrp="1"/>
          </p:cNvSpPr>
          <p:nvPr>
            <p:ph type="body" orient="vert" idx="1"/>
          </p:nvPr>
        </p:nvSpPr>
        <p:spPr/>
        <p:txBody>
          <a:bodyPr vert="eaVert"/>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02D5E23-7831-5042-A7DF-FD7DE1D1922B}"/>
              </a:ext>
            </a:extLst>
          </p:cNvPr>
          <p:cNvSpPr>
            <a:spLocks noGrp="1"/>
          </p:cNvSpPr>
          <p:nvPr>
            <p:ph type="dt" sz="half" idx="10"/>
          </p:nvPr>
        </p:nvSpPr>
        <p:spPr/>
        <p:txBody>
          <a:bodyPr/>
          <a:lstStyle/>
          <a:p>
            <a:fld id="{626E285B-CDDD-9445-87A7-673937F60A84}" type="datetimeFigureOut">
              <a:rPr kumimoji="1" lang="ja-JP" altLang="en-US" smtClean="0"/>
              <a:t>2020/5/14</a:t>
            </a:fld>
            <a:endParaRPr kumimoji="1" lang="ja-JP" altLang="en-US"/>
          </a:p>
        </p:txBody>
      </p:sp>
      <p:sp>
        <p:nvSpPr>
          <p:cNvPr id="5" name="フッター プレースホルダー 4">
            <a:extLst>
              <a:ext uri="{FF2B5EF4-FFF2-40B4-BE49-F238E27FC236}">
                <a16:creationId xmlns:a16="http://schemas.microsoft.com/office/drawing/2014/main" id="{CEABA9FE-6C1E-4D42-8109-26613FD800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7E155D4-3DBD-8348-8524-07A141050B9E}"/>
              </a:ext>
            </a:extLst>
          </p:cNvPr>
          <p:cNvSpPr>
            <a:spLocks noGrp="1"/>
          </p:cNvSpPr>
          <p:nvPr>
            <p:ph type="sldNum" sz="quarter" idx="12"/>
          </p:nvPr>
        </p:nvSpPr>
        <p:spPr/>
        <p:txBody>
          <a:bodyPr/>
          <a:lstStyle/>
          <a:p>
            <a:fld id="{C75B9F60-11D8-1140-9308-8DBB8554BED0}" type="slidenum">
              <a:rPr kumimoji="1" lang="ja-JP" altLang="en-US" smtClean="0"/>
              <a:t>‹#›</a:t>
            </a:fld>
            <a:endParaRPr kumimoji="1" lang="ja-JP" altLang="en-US"/>
          </a:p>
        </p:txBody>
      </p:sp>
    </p:spTree>
    <p:extLst>
      <p:ext uri="{BB962C8B-B14F-4D97-AF65-F5344CB8AC3E}">
        <p14:creationId xmlns:p14="http://schemas.microsoft.com/office/powerpoint/2010/main" val="1754442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313CB0E-D9AA-4B4E-8C78-F6ED0C0CF97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BDA0689-BA08-ED45-A60A-2BBC50FCC2F1}"/>
              </a:ext>
            </a:extLst>
          </p:cNvPr>
          <p:cNvSpPr>
            <a:spLocks noGrp="1"/>
          </p:cNvSpPr>
          <p:nvPr>
            <p:ph type="body" orient="vert" idx="1"/>
          </p:nvPr>
        </p:nvSpPr>
        <p:spPr>
          <a:xfrm>
            <a:off x="838200" y="365125"/>
            <a:ext cx="7734300" cy="5811838"/>
          </a:xfrm>
        </p:spPr>
        <p:txBody>
          <a:bodyPr vert="eaVert"/>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CC09E2A-FCFC-0641-9A73-466460399D95}"/>
              </a:ext>
            </a:extLst>
          </p:cNvPr>
          <p:cNvSpPr>
            <a:spLocks noGrp="1"/>
          </p:cNvSpPr>
          <p:nvPr>
            <p:ph type="dt" sz="half" idx="10"/>
          </p:nvPr>
        </p:nvSpPr>
        <p:spPr/>
        <p:txBody>
          <a:bodyPr/>
          <a:lstStyle/>
          <a:p>
            <a:fld id="{626E285B-CDDD-9445-87A7-673937F60A84}" type="datetimeFigureOut">
              <a:rPr kumimoji="1" lang="ja-JP" altLang="en-US" smtClean="0"/>
              <a:t>2020/5/14</a:t>
            </a:fld>
            <a:endParaRPr kumimoji="1" lang="ja-JP" altLang="en-US"/>
          </a:p>
        </p:txBody>
      </p:sp>
      <p:sp>
        <p:nvSpPr>
          <p:cNvPr id="5" name="フッター プレースホルダー 4">
            <a:extLst>
              <a:ext uri="{FF2B5EF4-FFF2-40B4-BE49-F238E27FC236}">
                <a16:creationId xmlns:a16="http://schemas.microsoft.com/office/drawing/2014/main" id="{BF4BBBE9-B62F-3141-8D39-1291A2E4998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EC56E29-910A-F647-9DFA-40C2D3717BFE}"/>
              </a:ext>
            </a:extLst>
          </p:cNvPr>
          <p:cNvSpPr>
            <a:spLocks noGrp="1"/>
          </p:cNvSpPr>
          <p:nvPr>
            <p:ph type="sldNum" sz="quarter" idx="12"/>
          </p:nvPr>
        </p:nvSpPr>
        <p:spPr/>
        <p:txBody>
          <a:bodyPr/>
          <a:lstStyle/>
          <a:p>
            <a:fld id="{C75B9F60-11D8-1140-9308-8DBB8554BED0}" type="slidenum">
              <a:rPr kumimoji="1" lang="ja-JP" altLang="en-US" smtClean="0"/>
              <a:t>‹#›</a:t>
            </a:fld>
            <a:endParaRPr kumimoji="1" lang="ja-JP" altLang="en-US"/>
          </a:p>
        </p:txBody>
      </p:sp>
    </p:spTree>
    <p:extLst>
      <p:ext uri="{BB962C8B-B14F-4D97-AF65-F5344CB8AC3E}">
        <p14:creationId xmlns:p14="http://schemas.microsoft.com/office/powerpoint/2010/main" val="2548080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9688F2-1C2C-7146-82FC-CEF2D34F3D5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C9670D5-0D06-F141-A001-F2ABB75E29F8}"/>
              </a:ext>
            </a:extLst>
          </p:cNvPr>
          <p:cNvSpPr>
            <a:spLocks noGrp="1"/>
          </p:cNvSpPr>
          <p:nvPr>
            <p:ph idx="1"/>
          </p:nvPr>
        </p:nvSpPr>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FBA0D65-4DF1-3E4A-9B25-77937020302A}"/>
              </a:ext>
            </a:extLst>
          </p:cNvPr>
          <p:cNvSpPr>
            <a:spLocks noGrp="1"/>
          </p:cNvSpPr>
          <p:nvPr>
            <p:ph type="dt" sz="half" idx="10"/>
          </p:nvPr>
        </p:nvSpPr>
        <p:spPr/>
        <p:txBody>
          <a:bodyPr/>
          <a:lstStyle/>
          <a:p>
            <a:fld id="{626E285B-CDDD-9445-87A7-673937F60A84}" type="datetimeFigureOut">
              <a:rPr kumimoji="1" lang="ja-JP" altLang="en-US" smtClean="0"/>
              <a:t>2020/5/14</a:t>
            </a:fld>
            <a:endParaRPr kumimoji="1" lang="ja-JP" altLang="en-US"/>
          </a:p>
        </p:txBody>
      </p:sp>
      <p:sp>
        <p:nvSpPr>
          <p:cNvPr id="5" name="フッター プレースホルダー 4">
            <a:extLst>
              <a:ext uri="{FF2B5EF4-FFF2-40B4-BE49-F238E27FC236}">
                <a16:creationId xmlns:a16="http://schemas.microsoft.com/office/drawing/2014/main" id="{CB79B109-E1DE-A047-9289-4597903D5D4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ECD0908-F04A-F849-8DD3-6B66E43D7676}"/>
              </a:ext>
            </a:extLst>
          </p:cNvPr>
          <p:cNvSpPr>
            <a:spLocks noGrp="1"/>
          </p:cNvSpPr>
          <p:nvPr>
            <p:ph type="sldNum" sz="quarter" idx="12"/>
          </p:nvPr>
        </p:nvSpPr>
        <p:spPr/>
        <p:txBody>
          <a:bodyPr/>
          <a:lstStyle/>
          <a:p>
            <a:fld id="{C75B9F60-11D8-1140-9308-8DBB8554BED0}" type="slidenum">
              <a:rPr kumimoji="1" lang="ja-JP" altLang="en-US" smtClean="0"/>
              <a:t>‹#›</a:t>
            </a:fld>
            <a:endParaRPr kumimoji="1" lang="ja-JP" altLang="en-US"/>
          </a:p>
        </p:txBody>
      </p:sp>
    </p:spTree>
    <p:extLst>
      <p:ext uri="{BB962C8B-B14F-4D97-AF65-F5344CB8AC3E}">
        <p14:creationId xmlns:p14="http://schemas.microsoft.com/office/powerpoint/2010/main" val="1563755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D43ECC-D273-B84A-984E-237FB18E9E7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0582D1E-E808-D140-AE06-EE805907E3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9D5565D-8EF9-AA4C-95BD-E00BA9FCB949}"/>
              </a:ext>
            </a:extLst>
          </p:cNvPr>
          <p:cNvSpPr>
            <a:spLocks noGrp="1"/>
          </p:cNvSpPr>
          <p:nvPr>
            <p:ph type="dt" sz="half" idx="10"/>
          </p:nvPr>
        </p:nvSpPr>
        <p:spPr/>
        <p:txBody>
          <a:bodyPr/>
          <a:lstStyle/>
          <a:p>
            <a:fld id="{626E285B-CDDD-9445-87A7-673937F60A84}" type="datetimeFigureOut">
              <a:rPr kumimoji="1" lang="ja-JP" altLang="en-US" smtClean="0"/>
              <a:t>2020/5/14</a:t>
            </a:fld>
            <a:endParaRPr kumimoji="1" lang="ja-JP" altLang="en-US"/>
          </a:p>
        </p:txBody>
      </p:sp>
      <p:sp>
        <p:nvSpPr>
          <p:cNvPr id="5" name="フッター プレースホルダー 4">
            <a:extLst>
              <a:ext uri="{FF2B5EF4-FFF2-40B4-BE49-F238E27FC236}">
                <a16:creationId xmlns:a16="http://schemas.microsoft.com/office/drawing/2014/main" id="{CDF3C4F7-99C9-0243-8352-65C769F1909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5D81E26-CD22-644B-9CA5-94A303AC5FB9}"/>
              </a:ext>
            </a:extLst>
          </p:cNvPr>
          <p:cNvSpPr>
            <a:spLocks noGrp="1"/>
          </p:cNvSpPr>
          <p:nvPr>
            <p:ph type="sldNum" sz="quarter" idx="12"/>
          </p:nvPr>
        </p:nvSpPr>
        <p:spPr/>
        <p:txBody>
          <a:bodyPr/>
          <a:lstStyle/>
          <a:p>
            <a:fld id="{C75B9F60-11D8-1140-9308-8DBB8554BED0}" type="slidenum">
              <a:rPr kumimoji="1" lang="ja-JP" altLang="en-US" smtClean="0"/>
              <a:t>‹#›</a:t>
            </a:fld>
            <a:endParaRPr kumimoji="1" lang="ja-JP" altLang="en-US"/>
          </a:p>
        </p:txBody>
      </p:sp>
    </p:spTree>
    <p:extLst>
      <p:ext uri="{BB962C8B-B14F-4D97-AF65-F5344CB8AC3E}">
        <p14:creationId xmlns:p14="http://schemas.microsoft.com/office/powerpoint/2010/main" val="1791271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77E8EE-2B18-0044-9BD0-6AA7942A81D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E167367-1EA8-DB40-A155-C33543A313AD}"/>
              </a:ext>
            </a:extLst>
          </p:cNvPr>
          <p:cNvSpPr>
            <a:spLocks noGrp="1"/>
          </p:cNvSpPr>
          <p:nvPr>
            <p:ph sz="half" idx="1"/>
          </p:nvPr>
        </p:nvSpPr>
        <p:spPr>
          <a:xfrm>
            <a:off x="838200" y="1825625"/>
            <a:ext cx="5181600" cy="435133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E4E934B-5DE6-364B-B9A4-EE5AAD190898}"/>
              </a:ext>
            </a:extLst>
          </p:cNvPr>
          <p:cNvSpPr>
            <a:spLocks noGrp="1"/>
          </p:cNvSpPr>
          <p:nvPr>
            <p:ph sz="half" idx="2"/>
          </p:nvPr>
        </p:nvSpPr>
        <p:spPr>
          <a:xfrm>
            <a:off x="6172200" y="1825625"/>
            <a:ext cx="5181600" cy="435133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5BDD6EE-5B94-094B-8FEB-842747B38307}"/>
              </a:ext>
            </a:extLst>
          </p:cNvPr>
          <p:cNvSpPr>
            <a:spLocks noGrp="1"/>
          </p:cNvSpPr>
          <p:nvPr>
            <p:ph type="dt" sz="half" idx="10"/>
          </p:nvPr>
        </p:nvSpPr>
        <p:spPr/>
        <p:txBody>
          <a:bodyPr/>
          <a:lstStyle/>
          <a:p>
            <a:fld id="{626E285B-CDDD-9445-87A7-673937F60A84}" type="datetimeFigureOut">
              <a:rPr kumimoji="1" lang="ja-JP" altLang="en-US" smtClean="0"/>
              <a:t>2020/5/14</a:t>
            </a:fld>
            <a:endParaRPr kumimoji="1" lang="ja-JP" altLang="en-US"/>
          </a:p>
        </p:txBody>
      </p:sp>
      <p:sp>
        <p:nvSpPr>
          <p:cNvPr id="6" name="フッター プレースホルダー 5">
            <a:extLst>
              <a:ext uri="{FF2B5EF4-FFF2-40B4-BE49-F238E27FC236}">
                <a16:creationId xmlns:a16="http://schemas.microsoft.com/office/drawing/2014/main" id="{20AC3F08-9B80-114D-A2A9-5C85872A6A6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364740E-5A46-BE4C-A3AF-85E4177D3558}"/>
              </a:ext>
            </a:extLst>
          </p:cNvPr>
          <p:cNvSpPr>
            <a:spLocks noGrp="1"/>
          </p:cNvSpPr>
          <p:nvPr>
            <p:ph type="sldNum" sz="quarter" idx="12"/>
          </p:nvPr>
        </p:nvSpPr>
        <p:spPr/>
        <p:txBody>
          <a:bodyPr/>
          <a:lstStyle/>
          <a:p>
            <a:fld id="{C75B9F60-11D8-1140-9308-8DBB8554BED0}" type="slidenum">
              <a:rPr kumimoji="1" lang="ja-JP" altLang="en-US" smtClean="0"/>
              <a:t>‹#›</a:t>
            </a:fld>
            <a:endParaRPr kumimoji="1" lang="ja-JP" altLang="en-US"/>
          </a:p>
        </p:txBody>
      </p:sp>
    </p:spTree>
    <p:extLst>
      <p:ext uri="{BB962C8B-B14F-4D97-AF65-F5344CB8AC3E}">
        <p14:creationId xmlns:p14="http://schemas.microsoft.com/office/powerpoint/2010/main" val="2275964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58F8D4-F97D-2846-BF60-6D6A017449E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CC81065-90F9-0943-9AB3-4BFAEC5217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6975EE1-BA4A-2C40-A11C-21E38FB397F3}"/>
              </a:ext>
            </a:extLst>
          </p:cNvPr>
          <p:cNvSpPr>
            <a:spLocks noGrp="1"/>
          </p:cNvSpPr>
          <p:nvPr>
            <p:ph sz="half" idx="2"/>
          </p:nvPr>
        </p:nvSpPr>
        <p:spPr>
          <a:xfrm>
            <a:off x="839788" y="2505075"/>
            <a:ext cx="5157787" cy="368458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441F952-BD5A-544C-B0FE-650CE8C655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コンテンツ プレースホルダー 5">
            <a:extLst>
              <a:ext uri="{FF2B5EF4-FFF2-40B4-BE49-F238E27FC236}">
                <a16:creationId xmlns:a16="http://schemas.microsoft.com/office/drawing/2014/main" id="{1544A2C8-B810-5645-9FF8-BE2E81F67FCD}"/>
              </a:ext>
            </a:extLst>
          </p:cNvPr>
          <p:cNvSpPr>
            <a:spLocks noGrp="1"/>
          </p:cNvSpPr>
          <p:nvPr>
            <p:ph sz="quarter" idx="4"/>
          </p:nvPr>
        </p:nvSpPr>
        <p:spPr>
          <a:xfrm>
            <a:off x="6172200" y="2505075"/>
            <a:ext cx="5183188" cy="368458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4FFF9DB-0DFA-F44C-913A-FCA9CB1806C3}"/>
              </a:ext>
            </a:extLst>
          </p:cNvPr>
          <p:cNvSpPr>
            <a:spLocks noGrp="1"/>
          </p:cNvSpPr>
          <p:nvPr>
            <p:ph type="dt" sz="half" idx="10"/>
          </p:nvPr>
        </p:nvSpPr>
        <p:spPr/>
        <p:txBody>
          <a:bodyPr/>
          <a:lstStyle/>
          <a:p>
            <a:fld id="{626E285B-CDDD-9445-87A7-673937F60A84}" type="datetimeFigureOut">
              <a:rPr kumimoji="1" lang="ja-JP" altLang="en-US" smtClean="0"/>
              <a:t>2020/5/14</a:t>
            </a:fld>
            <a:endParaRPr kumimoji="1" lang="ja-JP" altLang="en-US"/>
          </a:p>
        </p:txBody>
      </p:sp>
      <p:sp>
        <p:nvSpPr>
          <p:cNvPr id="8" name="フッター プレースホルダー 7">
            <a:extLst>
              <a:ext uri="{FF2B5EF4-FFF2-40B4-BE49-F238E27FC236}">
                <a16:creationId xmlns:a16="http://schemas.microsoft.com/office/drawing/2014/main" id="{7022A933-4281-464C-AE92-36698537CCE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DC47482-1E9D-8B4D-9283-C938651388BB}"/>
              </a:ext>
            </a:extLst>
          </p:cNvPr>
          <p:cNvSpPr>
            <a:spLocks noGrp="1"/>
          </p:cNvSpPr>
          <p:nvPr>
            <p:ph type="sldNum" sz="quarter" idx="12"/>
          </p:nvPr>
        </p:nvSpPr>
        <p:spPr/>
        <p:txBody>
          <a:bodyPr/>
          <a:lstStyle/>
          <a:p>
            <a:fld id="{C75B9F60-11D8-1140-9308-8DBB8554BED0}" type="slidenum">
              <a:rPr kumimoji="1" lang="ja-JP" altLang="en-US" smtClean="0"/>
              <a:t>‹#›</a:t>
            </a:fld>
            <a:endParaRPr kumimoji="1" lang="ja-JP" altLang="en-US"/>
          </a:p>
        </p:txBody>
      </p:sp>
    </p:spTree>
    <p:extLst>
      <p:ext uri="{BB962C8B-B14F-4D97-AF65-F5344CB8AC3E}">
        <p14:creationId xmlns:p14="http://schemas.microsoft.com/office/powerpoint/2010/main" val="4240515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E1C24F-4DA1-0948-96B8-DEAD92CAC77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8A303A1-6FDF-D44A-A57D-EECE0ADB2E0F}"/>
              </a:ext>
            </a:extLst>
          </p:cNvPr>
          <p:cNvSpPr>
            <a:spLocks noGrp="1"/>
          </p:cNvSpPr>
          <p:nvPr>
            <p:ph type="dt" sz="half" idx="10"/>
          </p:nvPr>
        </p:nvSpPr>
        <p:spPr/>
        <p:txBody>
          <a:bodyPr/>
          <a:lstStyle/>
          <a:p>
            <a:fld id="{626E285B-CDDD-9445-87A7-673937F60A84}" type="datetimeFigureOut">
              <a:rPr kumimoji="1" lang="ja-JP" altLang="en-US" smtClean="0"/>
              <a:t>2020/5/14</a:t>
            </a:fld>
            <a:endParaRPr kumimoji="1" lang="ja-JP" altLang="en-US"/>
          </a:p>
        </p:txBody>
      </p:sp>
      <p:sp>
        <p:nvSpPr>
          <p:cNvPr id="4" name="フッター プレースホルダー 3">
            <a:extLst>
              <a:ext uri="{FF2B5EF4-FFF2-40B4-BE49-F238E27FC236}">
                <a16:creationId xmlns:a16="http://schemas.microsoft.com/office/drawing/2014/main" id="{2F5C16B0-7B4B-0F4F-AF10-02A20B9CD82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286DA1C-FD79-2C4D-83DE-BAE78C808627}"/>
              </a:ext>
            </a:extLst>
          </p:cNvPr>
          <p:cNvSpPr>
            <a:spLocks noGrp="1"/>
          </p:cNvSpPr>
          <p:nvPr>
            <p:ph type="sldNum" sz="quarter" idx="12"/>
          </p:nvPr>
        </p:nvSpPr>
        <p:spPr/>
        <p:txBody>
          <a:bodyPr/>
          <a:lstStyle/>
          <a:p>
            <a:fld id="{C75B9F60-11D8-1140-9308-8DBB8554BED0}" type="slidenum">
              <a:rPr kumimoji="1" lang="ja-JP" altLang="en-US" smtClean="0"/>
              <a:t>‹#›</a:t>
            </a:fld>
            <a:endParaRPr kumimoji="1" lang="ja-JP" altLang="en-US"/>
          </a:p>
        </p:txBody>
      </p:sp>
    </p:spTree>
    <p:extLst>
      <p:ext uri="{BB962C8B-B14F-4D97-AF65-F5344CB8AC3E}">
        <p14:creationId xmlns:p14="http://schemas.microsoft.com/office/powerpoint/2010/main" val="911896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1FFE9E9-F1E4-C34F-BD5C-3597E3BD3B37}"/>
              </a:ext>
            </a:extLst>
          </p:cNvPr>
          <p:cNvSpPr>
            <a:spLocks noGrp="1"/>
          </p:cNvSpPr>
          <p:nvPr>
            <p:ph type="dt" sz="half" idx="10"/>
          </p:nvPr>
        </p:nvSpPr>
        <p:spPr/>
        <p:txBody>
          <a:bodyPr/>
          <a:lstStyle/>
          <a:p>
            <a:fld id="{626E285B-CDDD-9445-87A7-673937F60A84}" type="datetimeFigureOut">
              <a:rPr kumimoji="1" lang="ja-JP" altLang="en-US" smtClean="0"/>
              <a:t>2020/5/14</a:t>
            </a:fld>
            <a:endParaRPr kumimoji="1" lang="ja-JP" altLang="en-US"/>
          </a:p>
        </p:txBody>
      </p:sp>
      <p:sp>
        <p:nvSpPr>
          <p:cNvPr id="3" name="フッター プレースホルダー 2">
            <a:extLst>
              <a:ext uri="{FF2B5EF4-FFF2-40B4-BE49-F238E27FC236}">
                <a16:creationId xmlns:a16="http://schemas.microsoft.com/office/drawing/2014/main" id="{EF1AB9C5-11D4-F441-B776-1E0B1D64EC7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C1EDFE9-54F9-0640-A5EA-F923367A866C}"/>
              </a:ext>
            </a:extLst>
          </p:cNvPr>
          <p:cNvSpPr>
            <a:spLocks noGrp="1"/>
          </p:cNvSpPr>
          <p:nvPr>
            <p:ph type="sldNum" sz="quarter" idx="12"/>
          </p:nvPr>
        </p:nvSpPr>
        <p:spPr/>
        <p:txBody>
          <a:bodyPr/>
          <a:lstStyle/>
          <a:p>
            <a:fld id="{C75B9F60-11D8-1140-9308-8DBB8554BED0}" type="slidenum">
              <a:rPr kumimoji="1" lang="ja-JP" altLang="en-US" smtClean="0"/>
              <a:t>‹#›</a:t>
            </a:fld>
            <a:endParaRPr kumimoji="1" lang="ja-JP" altLang="en-US"/>
          </a:p>
        </p:txBody>
      </p:sp>
    </p:spTree>
    <p:extLst>
      <p:ext uri="{BB962C8B-B14F-4D97-AF65-F5344CB8AC3E}">
        <p14:creationId xmlns:p14="http://schemas.microsoft.com/office/powerpoint/2010/main" val="2753225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089EC0-6061-F44F-9CB5-1AB84CE58AD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B468E06-F4B7-A542-8EAE-4382879458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DE6C91E-C680-5340-A85C-BBBB76470A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DC1644B-611F-B642-96AD-BF34843B13CC}"/>
              </a:ext>
            </a:extLst>
          </p:cNvPr>
          <p:cNvSpPr>
            <a:spLocks noGrp="1"/>
          </p:cNvSpPr>
          <p:nvPr>
            <p:ph type="dt" sz="half" idx="10"/>
          </p:nvPr>
        </p:nvSpPr>
        <p:spPr/>
        <p:txBody>
          <a:bodyPr/>
          <a:lstStyle/>
          <a:p>
            <a:fld id="{626E285B-CDDD-9445-87A7-673937F60A84}" type="datetimeFigureOut">
              <a:rPr kumimoji="1" lang="ja-JP" altLang="en-US" smtClean="0"/>
              <a:t>2020/5/14</a:t>
            </a:fld>
            <a:endParaRPr kumimoji="1" lang="ja-JP" altLang="en-US"/>
          </a:p>
        </p:txBody>
      </p:sp>
      <p:sp>
        <p:nvSpPr>
          <p:cNvPr id="6" name="フッター プレースホルダー 5">
            <a:extLst>
              <a:ext uri="{FF2B5EF4-FFF2-40B4-BE49-F238E27FC236}">
                <a16:creationId xmlns:a16="http://schemas.microsoft.com/office/drawing/2014/main" id="{7C50DB83-0221-F64B-BC40-6A34045AC3C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B6E6744-3DAB-1F4E-8D56-0EAE8A91C1C0}"/>
              </a:ext>
            </a:extLst>
          </p:cNvPr>
          <p:cNvSpPr>
            <a:spLocks noGrp="1"/>
          </p:cNvSpPr>
          <p:nvPr>
            <p:ph type="sldNum" sz="quarter" idx="12"/>
          </p:nvPr>
        </p:nvSpPr>
        <p:spPr/>
        <p:txBody>
          <a:bodyPr/>
          <a:lstStyle/>
          <a:p>
            <a:fld id="{C75B9F60-11D8-1140-9308-8DBB8554BED0}" type="slidenum">
              <a:rPr kumimoji="1" lang="ja-JP" altLang="en-US" smtClean="0"/>
              <a:t>‹#›</a:t>
            </a:fld>
            <a:endParaRPr kumimoji="1" lang="ja-JP" altLang="en-US"/>
          </a:p>
        </p:txBody>
      </p:sp>
    </p:spTree>
    <p:extLst>
      <p:ext uri="{BB962C8B-B14F-4D97-AF65-F5344CB8AC3E}">
        <p14:creationId xmlns:p14="http://schemas.microsoft.com/office/powerpoint/2010/main" val="805499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A7760D-D475-8841-A403-540B2FD84A2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FD9DCAC-D138-B347-9C99-D3FC0D97FE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D0CAB0D-D000-2E47-A2D6-F0ABEBA43C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4C99773-DBEF-A948-866F-B714D10F1A6B}"/>
              </a:ext>
            </a:extLst>
          </p:cNvPr>
          <p:cNvSpPr>
            <a:spLocks noGrp="1"/>
          </p:cNvSpPr>
          <p:nvPr>
            <p:ph type="dt" sz="half" idx="10"/>
          </p:nvPr>
        </p:nvSpPr>
        <p:spPr/>
        <p:txBody>
          <a:bodyPr/>
          <a:lstStyle/>
          <a:p>
            <a:fld id="{626E285B-CDDD-9445-87A7-673937F60A84}" type="datetimeFigureOut">
              <a:rPr kumimoji="1" lang="ja-JP" altLang="en-US" smtClean="0"/>
              <a:t>2020/5/14</a:t>
            </a:fld>
            <a:endParaRPr kumimoji="1" lang="ja-JP" altLang="en-US"/>
          </a:p>
        </p:txBody>
      </p:sp>
      <p:sp>
        <p:nvSpPr>
          <p:cNvPr id="6" name="フッター プレースホルダー 5">
            <a:extLst>
              <a:ext uri="{FF2B5EF4-FFF2-40B4-BE49-F238E27FC236}">
                <a16:creationId xmlns:a16="http://schemas.microsoft.com/office/drawing/2014/main" id="{099D846C-1349-D146-82AB-8145F2F9BD8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94D57AE-A79C-2347-81A5-E5F6F808D8B1}"/>
              </a:ext>
            </a:extLst>
          </p:cNvPr>
          <p:cNvSpPr>
            <a:spLocks noGrp="1"/>
          </p:cNvSpPr>
          <p:nvPr>
            <p:ph type="sldNum" sz="quarter" idx="12"/>
          </p:nvPr>
        </p:nvSpPr>
        <p:spPr/>
        <p:txBody>
          <a:bodyPr/>
          <a:lstStyle/>
          <a:p>
            <a:fld id="{C75B9F60-11D8-1140-9308-8DBB8554BED0}" type="slidenum">
              <a:rPr kumimoji="1" lang="ja-JP" altLang="en-US" smtClean="0"/>
              <a:t>‹#›</a:t>
            </a:fld>
            <a:endParaRPr kumimoji="1" lang="ja-JP" altLang="en-US"/>
          </a:p>
        </p:txBody>
      </p:sp>
    </p:spTree>
    <p:extLst>
      <p:ext uri="{BB962C8B-B14F-4D97-AF65-F5344CB8AC3E}">
        <p14:creationId xmlns:p14="http://schemas.microsoft.com/office/powerpoint/2010/main" val="4184242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571B8CA-2450-F144-8256-096B472775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3121D06-5564-3C4C-99C0-C2AE39743F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1481C4D-4DFF-844E-A54A-35119C6778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6E285B-CDDD-9445-87A7-673937F60A84}" type="datetimeFigureOut">
              <a:rPr kumimoji="1" lang="ja-JP" altLang="en-US" smtClean="0"/>
              <a:t>2020/5/14</a:t>
            </a:fld>
            <a:endParaRPr kumimoji="1" lang="ja-JP" altLang="en-US"/>
          </a:p>
        </p:txBody>
      </p:sp>
      <p:sp>
        <p:nvSpPr>
          <p:cNvPr id="5" name="フッター プレースホルダー 4">
            <a:extLst>
              <a:ext uri="{FF2B5EF4-FFF2-40B4-BE49-F238E27FC236}">
                <a16:creationId xmlns:a16="http://schemas.microsoft.com/office/drawing/2014/main" id="{EEA7EEB0-93E4-B641-83F8-C8272F6BFA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234B6B4-FB18-564C-8175-95FC2D0025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5B9F60-11D8-1140-9308-8DBB8554BED0}" type="slidenum">
              <a:rPr kumimoji="1" lang="ja-JP" altLang="en-US" smtClean="0"/>
              <a:t>‹#›</a:t>
            </a:fld>
            <a:endParaRPr kumimoji="1" lang="ja-JP" altLang="en-US"/>
          </a:p>
        </p:txBody>
      </p:sp>
    </p:spTree>
    <p:extLst>
      <p:ext uri="{BB962C8B-B14F-4D97-AF65-F5344CB8AC3E}">
        <p14:creationId xmlns:p14="http://schemas.microsoft.com/office/powerpoint/2010/main" val="2015372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6A328E-3A1A-9C49-A5BD-8AF2A8AB6826}"/>
              </a:ext>
            </a:extLst>
          </p:cNvPr>
          <p:cNvSpPr>
            <a:spLocks noGrp="1"/>
          </p:cNvSpPr>
          <p:nvPr>
            <p:ph type="ctrTitle"/>
          </p:nvPr>
        </p:nvSpPr>
        <p:spPr>
          <a:xfrm>
            <a:off x="1045029" y="0"/>
            <a:ext cx="9949543" cy="1118961"/>
          </a:xfrm>
        </p:spPr>
        <p:txBody>
          <a:bodyPr anchor="ctr">
            <a:noAutofit/>
          </a:bodyPr>
          <a:lstStyle/>
          <a:p>
            <a:r>
              <a:rPr kumimoji="1" lang="ja-JP" altLang="en-US" sz="2800">
                <a:latin typeface="MS Gothic" panose="020B0609070205080204" pitchFamily="49" charset="-128"/>
                <a:ea typeface="MS Gothic" panose="020B0609070205080204" pitchFamily="49" charset="-128"/>
              </a:rPr>
              <a:t>富山県における新型コロナウイルス感染症</a:t>
            </a:r>
            <a:r>
              <a:rPr lang="ja-JP" altLang="en-US" sz="2800">
                <a:latin typeface="MS Gothic" panose="020B0609070205080204" pitchFamily="49" charset="-128"/>
                <a:ea typeface="MS Gothic" panose="020B0609070205080204" pitchFamily="49" charset="-128"/>
              </a:rPr>
              <a:t>対策の一環とした</a:t>
            </a:r>
            <a:br>
              <a:rPr lang="en-US" altLang="ja-JP" sz="2800" dirty="0">
                <a:latin typeface="MS Gothic" panose="020B0609070205080204" pitchFamily="49" charset="-128"/>
                <a:ea typeface="MS Gothic" panose="020B0609070205080204" pitchFamily="49" charset="-128"/>
              </a:rPr>
            </a:br>
            <a:r>
              <a:rPr kumimoji="1" lang="ja-JP" altLang="en-US" sz="2800">
                <a:latin typeface="MS Gothic" panose="020B0609070205080204" pitchFamily="49" charset="-128"/>
                <a:ea typeface="MS Gothic" panose="020B0609070205080204" pitchFamily="49" charset="-128"/>
              </a:rPr>
              <a:t>高齢者施設対策のイメージ</a:t>
            </a:r>
          </a:p>
        </p:txBody>
      </p:sp>
      <p:sp>
        <p:nvSpPr>
          <p:cNvPr id="3" name="字幕 2">
            <a:extLst>
              <a:ext uri="{FF2B5EF4-FFF2-40B4-BE49-F238E27FC236}">
                <a16:creationId xmlns:a16="http://schemas.microsoft.com/office/drawing/2014/main" id="{9512DC64-2270-294E-AD97-253C54641E97}"/>
              </a:ext>
            </a:extLst>
          </p:cNvPr>
          <p:cNvSpPr>
            <a:spLocks noGrp="1"/>
          </p:cNvSpPr>
          <p:nvPr>
            <p:ph type="subTitle" idx="1"/>
          </p:nvPr>
        </p:nvSpPr>
        <p:spPr>
          <a:xfrm>
            <a:off x="1045028" y="1006680"/>
            <a:ext cx="9144000" cy="1655762"/>
          </a:xfrm>
        </p:spPr>
        <p:txBody>
          <a:bodyPr>
            <a:normAutofit fontScale="92500" lnSpcReduction="10000"/>
          </a:bodyPr>
          <a:lstStyle/>
          <a:p>
            <a:pPr algn="l"/>
            <a:r>
              <a:rPr kumimoji="1" lang="en-US" altLang="ja-JP" sz="2000" dirty="0">
                <a:latin typeface="MS Gothic" panose="020B0609070205080204" pitchFamily="49" charset="-128"/>
                <a:ea typeface="MS Gothic" panose="020B0609070205080204" pitchFamily="49" charset="-128"/>
              </a:rPr>
              <a:t>1</a:t>
            </a:r>
            <a:r>
              <a:rPr kumimoji="1" lang="ja-JP" altLang="en-US" sz="2000">
                <a:latin typeface="MS Gothic" panose="020B0609070205080204" pitchFamily="49" charset="-128"/>
                <a:ea typeface="MS Gothic" panose="020B0609070205080204" pitchFamily="49" charset="-128"/>
              </a:rPr>
              <a:t>．富山県高齢者施設ネットワーク</a:t>
            </a:r>
            <a:endParaRPr kumimoji="1" lang="en-US" altLang="ja-JP" sz="2000" dirty="0">
              <a:latin typeface="MS Gothic" panose="020B0609070205080204" pitchFamily="49" charset="-128"/>
              <a:ea typeface="MS Gothic" panose="020B0609070205080204" pitchFamily="49" charset="-128"/>
            </a:endParaRPr>
          </a:p>
          <a:p>
            <a:pPr algn="l"/>
            <a:r>
              <a:rPr lang="ja-JP" altLang="en-US" sz="2000">
                <a:latin typeface="MS Gothic" panose="020B0609070205080204" pitchFamily="49" charset="-128"/>
                <a:ea typeface="MS Gothic" panose="020B0609070205080204" pitchFamily="49" charset="-128"/>
              </a:rPr>
              <a:t>　</a:t>
            </a:r>
            <a:r>
              <a:rPr lang="en-US" altLang="ja-JP" sz="2000" dirty="0">
                <a:latin typeface="MS Gothic" panose="020B0609070205080204" pitchFamily="49" charset="-128"/>
                <a:ea typeface="MS Gothic" panose="020B0609070205080204" pitchFamily="49" charset="-128"/>
              </a:rPr>
              <a:t>①</a:t>
            </a:r>
            <a:r>
              <a:rPr lang="ja-JP" altLang="en-US" sz="2000">
                <a:latin typeface="MS Gothic" panose="020B0609070205080204" pitchFamily="49" charset="-128"/>
                <a:ea typeface="MS Gothic" panose="020B0609070205080204" pitchFamily="49" charset="-128"/>
              </a:rPr>
              <a:t>コア組織：県高齢福祉課（？）ー市高齢福祉課</a:t>
            </a:r>
            <a:endParaRPr lang="en-US" altLang="ja-JP" sz="2000" dirty="0">
              <a:latin typeface="MS Gothic" panose="020B0609070205080204" pitchFamily="49" charset="-128"/>
              <a:ea typeface="MS Gothic" panose="020B0609070205080204" pitchFamily="49" charset="-128"/>
            </a:endParaRPr>
          </a:p>
          <a:p>
            <a:pPr algn="l"/>
            <a:r>
              <a:rPr lang="ja-JP" altLang="en-US" sz="2000">
                <a:latin typeface="MS Gothic" panose="020B0609070205080204" pitchFamily="49" charset="-128"/>
                <a:ea typeface="MS Gothic" panose="020B0609070205080204" pitchFamily="49" charset="-128"/>
              </a:rPr>
              <a:t>　</a:t>
            </a:r>
            <a:r>
              <a:rPr lang="en-US" altLang="ja-JP" sz="2000" dirty="0">
                <a:latin typeface="MS Gothic" panose="020B0609070205080204" pitchFamily="49" charset="-128"/>
                <a:ea typeface="MS Gothic" panose="020B0609070205080204" pitchFamily="49" charset="-128"/>
              </a:rPr>
              <a:t>②</a:t>
            </a:r>
            <a:r>
              <a:rPr lang="ja-JP" altLang="en-US" sz="2000">
                <a:latin typeface="MS Gothic" panose="020B0609070205080204" pitchFamily="49" charset="-128"/>
                <a:ea typeface="MS Gothic" panose="020B0609070205080204" pitchFamily="49" charset="-128"/>
              </a:rPr>
              <a:t>高齢者施設（老人ホーム、介護施設、デイケア・デイサービス施設等）との　ネットワーク構築</a:t>
            </a:r>
            <a:endParaRPr lang="en-US" altLang="ja-JP" sz="2000" dirty="0">
              <a:latin typeface="MS Gothic" panose="020B0609070205080204" pitchFamily="49" charset="-128"/>
              <a:ea typeface="MS Gothic" panose="020B0609070205080204" pitchFamily="49" charset="-128"/>
            </a:endParaRPr>
          </a:p>
          <a:p>
            <a:pPr algn="l"/>
            <a:r>
              <a:rPr kumimoji="1" lang="ja-JP" altLang="en-US" sz="2000">
                <a:latin typeface="MS Gothic" panose="020B0609070205080204" pitchFamily="49" charset="-128"/>
                <a:ea typeface="MS Gothic" panose="020B0609070205080204" pitchFamily="49" charset="-128"/>
              </a:rPr>
              <a:t>　</a:t>
            </a:r>
            <a:r>
              <a:rPr kumimoji="1" lang="en-US" altLang="ja-JP" sz="2000" dirty="0">
                <a:latin typeface="MS Gothic" panose="020B0609070205080204" pitchFamily="49" charset="-128"/>
                <a:ea typeface="MS Gothic" panose="020B0609070205080204" pitchFamily="49" charset="-128"/>
              </a:rPr>
              <a:t>③</a:t>
            </a:r>
            <a:r>
              <a:rPr kumimoji="1" lang="ja-JP" altLang="en-US" sz="2000">
                <a:latin typeface="MS Gothic" panose="020B0609070205080204" pitchFamily="49" charset="-128"/>
                <a:ea typeface="MS Gothic" panose="020B0609070205080204" pitchFamily="49" charset="-128"/>
              </a:rPr>
              <a:t>アドバイザーグループによる各施設における対策実施の支援</a:t>
            </a:r>
          </a:p>
        </p:txBody>
      </p:sp>
      <p:sp>
        <p:nvSpPr>
          <p:cNvPr id="4" name="字幕 2">
            <a:extLst>
              <a:ext uri="{FF2B5EF4-FFF2-40B4-BE49-F238E27FC236}">
                <a16:creationId xmlns:a16="http://schemas.microsoft.com/office/drawing/2014/main" id="{C6E82CF7-09F7-D240-B910-1626D69B2482}"/>
              </a:ext>
            </a:extLst>
          </p:cNvPr>
          <p:cNvSpPr txBox="1">
            <a:spLocks/>
          </p:cNvSpPr>
          <p:nvPr/>
        </p:nvSpPr>
        <p:spPr>
          <a:xfrm>
            <a:off x="1045028" y="2662442"/>
            <a:ext cx="9342144" cy="113988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sz="2000" dirty="0">
                <a:latin typeface="MS Gothic" panose="020B0609070205080204" pitchFamily="49" charset="-128"/>
                <a:ea typeface="MS Gothic" panose="020B0609070205080204" pitchFamily="49" charset="-128"/>
              </a:rPr>
              <a:t>2</a:t>
            </a:r>
            <a:r>
              <a:rPr lang="ja-JP" altLang="en-US" sz="2000">
                <a:latin typeface="MS Gothic" panose="020B0609070205080204" pitchFamily="49" charset="-128"/>
                <a:ea typeface="MS Gothic" panose="020B0609070205080204" pitchFamily="49" charset="-128"/>
              </a:rPr>
              <a:t>．目的</a:t>
            </a:r>
            <a:endParaRPr lang="en-US" altLang="ja-JP" sz="2000" dirty="0">
              <a:latin typeface="MS Gothic" panose="020B0609070205080204" pitchFamily="49" charset="-128"/>
              <a:ea typeface="MS Gothic" panose="020B0609070205080204" pitchFamily="49" charset="-128"/>
            </a:endParaRPr>
          </a:p>
          <a:p>
            <a:pPr algn="l"/>
            <a:r>
              <a:rPr lang="ja-JP" altLang="en-US" sz="2000">
                <a:latin typeface="MS Gothic" panose="020B0609070205080204" pitchFamily="49" charset="-128"/>
                <a:ea typeface="MS Gothic" panose="020B0609070205080204" pitchFamily="49" charset="-128"/>
              </a:rPr>
              <a:t>　今後の県内の高齢者施設関連における感染者の発生を早期に探知し、感染拡大を最小限に抑制しする</a:t>
            </a:r>
            <a:endParaRPr lang="en-US" altLang="ja-JP" sz="2000" dirty="0">
              <a:latin typeface="MS Gothic" panose="020B0609070205080204" pitchFamily="49" charset="-128"/>
              <a:ea typeface="MS Gothic" panose="020B0609070205080204" pitchFamily="49" charset="-128"/>
            </a:endParaRPr>
          </a:p>
          <a:p>
            <a:pPr algn="l"/>
            <a:endParaRPr lang="ja-JP" altLang="en-US" sz="2000">
              <a:latin typeface="MS Gothic" panose="020B0609070205080204" pitchFamily="49" charset="-128"/>
              <a:ea typeface="MS Gothic" panose="020B0609070205080204" pitchFamily="49" charset="-128"/>
            </a:endParaRPr>
          </a:p>
        </p:txBody>
      </p:sp>
      <p:sp>
        <p:nvSpPr>
          <p:cNvPr id="5" name="字幕 2">
            <a:extLst>
              <a:ext uri="{FF2B5EF4-FFF2-40B4-BE49-F238E27FC236}">
                <a16:creationId xmlns:a16="http://schemas.microsoft.com/office/drawing/2014/main" id="{CB88CA14-BCCB-074B-AF2F-C82436A46D96}"/>
              </a:ext>
            </a:extLst>
          </p:cNvPr>
          <p:cNvSpPr txBox="1">
            <a:spLocks/>
          </p:cNvSpPr>
          <p:nvPr/>
        </p:nvSpPr>
        <p:spPr>
          <a:xfrm>
            <a:off x="1045028" y="3897700"/>
            <a:ext cx="9949544" cy="248255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sz="2000" dirty="0">
                <a:latin typeface="MS Gothic" panose="020B0609070205080204" pitchFamily="49" charset="-128"/>
                <a:ea typeface="MS Gothic" panose="020B0609070205080204" pitchFamily="49" charset="-128"/>
              </a:rPr>
              <a:t>3</a:t>
            </a:r>
            <a:r>
              <a:rPr lang="ja-JP" altLang="en-US" sz="2000">
                <a:latin typeface="MS Gothic" panose="020B0609070205080204" pitchFamily="49" charset="-128"/>
                <a:ea typeface="MS Gothic" panose="020B0609070205080204" pitchFamily="49" charset="-128"/>
              </a:rPr>
              <a:t>．対策のポイント</a:t>
            </a:r>
            <a:endParaRPr lang="en-US" altLang="ja-JP" sz="2000" dirty="0">
              <a:latin typeface="MS Gothic" panose="020B0609070205080204" pitchFamily="49" charset="-128"/>
              <a:ea typeface="MS Gothic" panose="020B0609070205080204" pitchFamily="49" charset="-128"/>
            </a:endParaRPr>
          </a:p>
          <a:p>
            <a:pPr algn="l"/>
            <a:r>
              <a:rPr lang="ja-JP" altLang="en-US" sz="2000">
                <a:latin typeface="MS Gothic" panose="020B0609070205080204" pitchFamily="49" charset="-128"/>
                <a:ea typeface="MS Gothic" panose="020B0609070205080204" pitchFamily="49" charset="-128"/>
              </a:rPr>
              <a:t>　</a:t>
            </a:r>
            <a:r>
              <a:rPr lang="en-US" altLang="ja-JP" sz="2000" dirty="0">
                <a:latin typeface="MS Gothic" panose="020B0609070205080204" pitchFamily="49" charset="-128"/>
                <a:ea typeface="MS Gothic" panose="020B0609070205080204" pitchFamily="49" charset="-128"/>
              </a:rPr>
              <a:t>①</a:t>
            </a:r>
            <a:r>
              <a:rPr lang="ja-JP" altLang="en-US" sz="2000">
                <a:latin typeface="MS Gothic" panose="020B0609070205080204" pitchFamily="49" charset="-128"/>
                <a:ea typeface="MS Gothic" panose="020B0609070205080204" pitchFamily="49" charset="-128"/>
              </a:rPr>
              <a:t>職員の体調管理を各施設に推奨し、定期的に体調管理状況についてコア組織に報告する体制を構築する。</a:t>
            </a:r>
            <a:endParaRPr lang="en-US" altLang="ja-JP" sz="2000" dirty="0">
              <a:latin typeface="MS Gothic" panose="020B0609070205080204" pitchFamily="49" charset="-128"/>
              <a:ea typeface="MS Gothic" panose="020B0609070205080204" pitchFamily="49" charset="-128"/>
            </a:endParaRPr>
          </a:p>
          <a:p>
            <a:pPr algn="l"/>
            <a:r>
              <a:rPr lang="ja-JP" altLang="en-US" sz="2000">
                <a:latin typeface="MS Gothic" panose="020B0609070205080204" pitchFamily="49" charset="-128"/>
                <a:ea typeface="MS Gothic" panose="020B0609070205080204" pitchFamily="49" charset="-128"/>
              </a:rPr>
              <a:t>　</a:t>
            </a:r>
            <a:r>
              <a:rPr lang="en-US" altLang="ja-JP" sz="2000" dirty="0">
                <a:latin typeface="MS Gothic" panose="020B0609070205080204" pitchFamily="49" charset="-128"/>
                <a:ea typeface="MS Gothic" panose="020B0609070205080204" pitchFamily="49" charset="-128"/>
              </a:rPr>
              <a:t>②</a:t>
            </a:r>
            <a:r>
              <a:rPr lang="ja-JP" altLang="en-US" sz="2000">
                <a:latin typeface="MS Gothic" panose="020B0609070205080204" pitchFamily="49" charset="-128"/>
                <a:ea typeface="MS Gothic" panose="020B0609070205080204" pitchFamily="49" charset="-128"/>
              </a:rPr>
              <a:t>施設入所者での体調不良者のクラスターを早期に探知し、コア組織にメールやファックスで報告する体制を構築する。</a:t>
            </a:r>
            <a:endParaRPr lang="en-US" altLang="ja-JP" sz="2000" dirty="0">
              <a:latin typeface="MS Gothic" panose="020B0609070205080204" pitchFamily="49" charset="-128"/>
              <a:ea typeface="MS Gothic" panose="020B0609070205080204" pitchFamily="49" charset="-128"/>
            </a:endParaRPr>
          </a:p>
          <a:p>
            <a:pPr algn="l"/>
            <a:r>
              <a:rPr lang="ja-JP" altLang="en-US" sz="2000">
                <a:latin typeface="MS Gothic" panose="020B0609070205080204" pitchFamily="49" charset="-128"/>
                <a:ea typeface="MS Gothic" panose="020B0609070205080204" pitchFamily="49" charset="-128"/>
              </a:rPr>
              <a:t>　（体調不良者の検出には、毎日のバイタル及び臨床症状のチェック</a:t>
            </a:r>
            <a:r>
              <a:rPr lang="ja-JP" altLang="en-US" sz="2000" baseline="30000">
                <a:latin typeface="MS Gothic" panose="020B0609070205080204" pitchFamily="49" charset="-128"/>
                <a:ea typeface="MS Gothic" panose="020B0609070205080204" pitchFamily="49" charset="-128"/>
              </a:rPr>
              <a:t>＊</a:t>
            </a:r>
            <a:r>
              <a:rPr lang="ja-JP" altLang="en-US" sz="2000">
                <a:latin typeface="MS Gothic" panose="020B0609070205080204" pitchFamily="49" charset="-128"/>
                <a:ea typeface="MS Gothic" panose="020B0609070205080204" pitchFamily="49" charset="-128"/>
              </a:rPr>
              <a:t>、呼吸器症状のある症例に対するパルスオキシメーターによる酸素飽和度のチェックを実施する）</a:t>
            </a:r>
          </a:p>
        </p:txBody>
      </p:sp>
      <p:sp>
        <p:nvSpPr>
          <p:cNvPr id="6" name="テキスト ボックス 5">
            <a:extLst>
              <a:ext uri="{FF2B5EF4-FFF2-40B4-BE49-F238E27FC236}">
                <a16:creationId xmlns:a16="http://schemas.microsoft.com/office/drawing/2014/main" id="{0F033B31-9E20-A943-9DF8-DBFF7294A360}"/>
              </a:ext>
            </a:extLst>
          </p:cNvPr>
          <p:cNvSpPr txBox="1"/>
          <p:nvPr/>
        </p:nvSpPr>
        <p:spPr>
          <a:xfrm>
            <a:off x="1145618" y="6380252"/>
            <a:ext cx="7571303" cy="369332"/>
          </a:xfrm>
          <a:prstGeom prst="rect">
            <a:avLst/>
          </a:prstGeom>
          <a:noFill/>
        </p:spPr>
        <p:txBody>
          <a:bodyPr wrap="none" rtlCol="0">
            <a:spAutoFit/>
          </a:bodyPr>
          <a:lstStyle/>
          <a:p>
            <a:r>
              <a:rPr kumimoji="1" lang="ja-JP" altLang="en-US">
                <a:latin typeface="MS Gothic" panose="020B0609070205080204" pitchFamily="49" charset="-128"/>
                <a:ea typeface="MS Gothic" panose="020B0609070205080204" pitchFamily="49" charset="-128"/>
              </a:rPr>
              <a:t>＊高齢者施設の感染事例から目安になる臨床症状の項目を予め調査する</a:t>
            </a:r>
          </a:p>
        </p:txBody>
      </p:sp>
    </p:spTree>
    <p:extLst>
      <p:ext uri="{BB962C8B-B14F-4D97-AF65-F5344CB8AC3E}">
        <p14:creationId xmlns:p14="http://schemas.microsoft.com/office/powerpoint/2010/main" val="15577287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221</Words>
  <Application>Microsoft Macintosh PowerPoint</Application>
  <PresentationFormat>ワイド画面</PresentationFormat>
  <Paragraphs>12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MS Gothic</vt:lpstr>
      <vt:lpstr>游ゴシック</vt:lpstr>
      <vt:lpstr>游ゴシック Light</vt:lpstr>
      <vt:lpstr>Arial</vt:lpstr>
      <vt:lpstr>Office テーマ</vt:lpstr>
      <vt:lpstr>富山県における新型コロナウイルス感染症対策の一環とした 高齢者施設対策のイメージ</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富山県における新型コロナウイルス感染症対策の一環とした 高齢者施設対策のイメージ</dc:title>
  <dc:creator>大石 和徳</dc:creator>
  <cp:lastModifiedBy>大石 和徳</cp:lastModifiedBy>
  <cp:revision>5</cp:revision>
  <dcterms:created xsi:type="dcterms:W3CDTF">2020-05-14T04:24:08Z</dcterms:created>
  <dcterms:modified xsi:type="dcterms:W3CDTF">2020-05-14T05:06:39Z</dcterms:modified>
</cp:coreProperties>
</file>